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2" r:id="rId3"/>
    <p:sldId id="269" r:id="rId4"/>
    <p:sldId id="334" r:id="rId5"/>
    <p:sldId id="317" r:id="rId6"/>
    <p:sldId id="322" r:id="rId7"/>
    <p:sldId id="343" r:id="rId8"/>
    <p:sldId id="344" r:id="rId9"/>
    <p:sldId id="340" r:id="rId10"/>
    <p:sldId id="339" r:id="rId11"/>
    <p:sldId id="338" r:id="rId12"/>
    <p:sldId id="336" r:id="rId13"/>
    <p:sldId id="350" r:id="rId14"/>
    <p:sldId id="358" r:id="rId15"/>
    <p:sldId id="361" r:id="rId16"/>
    <p:sldId id="357" r:id="rId17"/>
  </p:sldIdLst>
  <p:sldSz cx="12192000" cy="6858000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392"/>
    <a:srgbClr val="FFFFCC"/>
    <a:srgbClr val="A88814"/>
    <a:srgbClr val="F1A00F"/>
    <a:srgbClr val="EEAF32"/>
    <a:srgbClr val="EF8511"/>
    <a:srgbClr val="FF6600"/>
    <a:srgbClr val="DCF20E"/>
    <a:srgbClr val="BCF20E"/>
    <a:srgbClr val="90F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 autoAdjust="0"/>
    <p:restoredTop sz="94638" autoAdjust="0"/>
  </p:normalViewPr>
  <p:slideViewPr>
    <p:cSldViewPr>
      <p:cViewPr>
        <p:scale>
          <a:sx n="125" d="100"/>
          <a:sy n="125" d="100"/>
        </p:scale>
        <p:origin x="-516" y="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3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70234952127315E-2"/>
          <c:y val="4.1756449010055326E-2"/>
          <c:w val="0.9836297650478727"/>
          <c:h val="0.74933995219379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44</c:v>
                </c:pt>
                <c:pt idx="2">
                  <c:v>3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6-4373-9249-6C7D8A76AB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54</c:v>
                </c:pt>
                <c:pt idx="2">
                  <c:v>7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A6-4373-9249-6C7D8A76AB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64</c:v>
                </c:pt>
                <c:pt idx="2">
                  <c:v>8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A6-4373-9249-6C7D8A76AB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16</c:v>
                </c:pt>
                <c:pt idx="1">
                  <c:v>68</c:v>
                </c:pt>
                <c:pt idx="2">
                  <c:v>8</c:v>
                </c:pt>
                <c:pt idx="3">
                  <c:v>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Профессоров</c:v>
                </c:pt>
                <c:pt idx="3">
                  <c:v>Доцентов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8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6"/>
        <c:axId val="128428672"/>
        <c:axId val="128440192"/>
      </c:barChart>
      <c:catAx>
        <c:axId val="12842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440192"/>
        <c:crosses val="autoZero"/>
        <c:auto val="1"/>
        <c:lblAlgn val="ctr"/>
        <c:lblOffset val="100"/>
        <c:noMultiLvlLbl val="0"/>
      </c:catAx>
      <c:valAx>
        <c:axId val="12844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8428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8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8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pPr>
              <a:defRPr/>
            </a:pPr>
            <a:fld id="{E4660B39-B5F4-482F-9090-6B6427EAB033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8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8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FC86F21A-B026-49BF-8457-FEB00ACF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9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2238" y="882650"/>
            <a:ext cx="77343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9004" y="5513959"/>
            <a:ext cx="5993599" cy="5222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3" y="0"/>
            <a:ext cx="3250925" cy="57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815" algn="l"/>
                <a:tab pos="1447631" algn="l"/>
                <a:tab pos="2171445" algn="l"/>
                <a:tab pos="2895261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0681" y="0"/>
            <a:ext cx="3250925" cy="57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815" algn="l"/>
                <a:tab pos="1447631" algn="l"/>
                <a:tab pos="2171445" algn="l"/>
                <a:tab pos="2895261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" y="11027914"/>
            <a:ext cx="3250925" cy="57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815" algn="l"/>
                <a:tab pos="1447631" algn="l"/>
                <a:tab pos="2171445" algn="l"/>
                <a:tab pos="2895261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40681" y="11027914"/>
            <a:ext cx="3250925" cy="57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815" algn="l"/>
                <a:tab pos="1447631" algn="l"/>
                <a:tab pos="2171445" algn="l"/>
                <a:tab pos="2895261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FD780E3-6C27-46A8-A4CB-5D13930C1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265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10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890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145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0414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1807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4465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2154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34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796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5738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149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636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7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5337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05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451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597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744" indent="-228573" defTabSz="449210" eaLnBrk="0" fontAlgn="base" hangingPunct="0">
              <a:spcBef>
                <a:spcPct val="0"/>
              </a:spcBef>
              <a:spcAft>
                <a:spcPct val="0"/>
              </a:spcAft>
              <a:tabLst>
                <a:tab pos="723815" algn="l"/>
                <a:tab pos="1447631" algn="l"/>
                <a:tab pos="2171445" algn="l"/>
                <a:tab pos="2895261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2238" y="882650"/>
            <a:ext cx="7735888" cy="4352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003" y="5513957"/>
            <a:ext cx="5995172" cy="52243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49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09537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6581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2096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78375" indent="-228140" defTabSz="448358" eaLnBrk="0" fontAlgn="base" hangingPunct="0">
              <a:spcBef>
                <a:spcPct val="0"/>
              </a:spcBef>
              <a:spcAft>
                <a:spcPct val="0"/>
              </a:spcAft>
              <a:tabLst>
                <a:tab pos="722443" algn="l"/>
                <a:tab pos="1444885" algn="l"/>
                <a:tab pos="2167328" algn="l"/>
                <a:tab pos="288977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2C9EAB5-BB11-4696-A942-63BB295710C7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1213"/>
            <a:ext cx="7110413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067" y="5069496"/>
            <a:ext cx="6035688" cy="4803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05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4748-080D-4396-A999-7E1A1E6F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8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E85-1F63-47F5-ACEA-8ED7F79AB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1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1084" cy="6032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032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B13B-A6EC-4528-98C8-4E5A4A0F3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3692-92F5-49B7-8457-57B7A73F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2300-A238-440E-8E11-9689EE144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0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4800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B973-B91D-47A8-8666-C6888619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5C16-D942-46E9-9830-B5DD74659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8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1187-0D43-4B25-90B5-0846061CE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07EA-3782-4AD4-8DA4-9065D896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8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0BCC-5C75-4C9F-A42F-7A9294CE5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79DB-23AF-4320-AA30-E74D0238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formatОбразец заголовка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70684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416675"/>
            <a:ext cx="2842684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27.4.10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566401" y="6416675"/>
            <a:ext cx="1013884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400">
                <a:solidFill>
                  <a:srgbClr val="FFFFF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AB34327-F9F8-434C-8269-64B97E886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5pPr>
      <a:lvl6pPr marL="4572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6pPr>
      <a:lvl7pPr marL="9144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7pPr>
      <a:lvl8pPr marL="1371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8pPr>
      <a:lvl9pPr marL="18288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FFFFFF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eaLnBrk="1" fontAlgn="base" hangingPunct="1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openxmlformats.org/officeDocument/2006/relationships/image" Target="../media/image5.png"/><Relationship Id="rId4" Type="http://schemas.openxmlformats.org/officeDocument/2006/relationships/image" Target="../media/image37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5.pn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96" b="24587"/>
          <a:stretch/>
        </p:blipFill>
        <p:spPr>
          <a:xfrm>
            <a:off x="0" y="188640"/>
            <a:ext cx="12201876" cy="66101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0" y="1"/>
            <a:ext cx="12192000" cy="13355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small" dirty="0">
                <a:latin typeface="Calibri" pitchFamily="34" charset="0"/>
              </a:rPr>
              <a:t>В центре России, В сердце </a:t>
            </a:r>
            <a:r>
              <a:rPr lang="ru-RU" sz="4000" b="1" cap="small" dirty="0" smtClean="0">
                <a:latin typeface="Calibri" pitchFamily="34" charset="0"/>
              </a:rPr>
              <a:t>Сибири</a:t>
            </a:r>
            <a:endParaRPr lang="ru-RU" sz="4000" b="1" cap="small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388013"/>
            <a:ext cx="12201875" cy="142865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936104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4368" y="295422"/>
            <a:ext cx="7213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small" dirty="0">
                <a:solidFill>
                  <a:schemeClr val="bg1"/>
                </a:solidFill>
                <a:latin typeface="Calibri" pitchFamily="34" charset="0"/>
              </a:rPr>
              <a:t>В центре России, В сердце Сибири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9875" y="13133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2305927" y="1565030"/>
            <a:ext cx="6984776" cy="1150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Autofit/>
          </a:bodyPr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5pPr>
            <a:lvl6pPr marL="4572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6pPr>
            <a:lvl7pPr marL="9144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7pPr>
            <a:lvl8pPr marL="1371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8pPr>
            <a:lvl9pPr marL="18288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Сибирская пожарно-спасательная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академия ГПС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МЧС России</a:t>
            </a: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2293806" y="1559468"/>
            <a:ext cx="6984776" cy="115002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5pPr>
            <a:lvl6pPr marL="4572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6pPr>
            <a:lvl7pPr marL="9144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7pPr>
            <a:lvl8pPr marL="1371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8pPr>
            <a:lvl9pPr marL="18288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ru-RU" sz="3200" b="1" dirty="0">
                <a:solidFill>
                  <a:srgbClr val="005392"/>
                </a:solidFill>
                <a:latin typeface="Calibri" pitchFamily="34" charset="0"/>
              </a:rPr>
              <a:t>Сибирская пожарно-спасательная</a:t>
            </a:r>
            <a:r>
              <a:rPr lang="en-US" sz="3200" b="1" dirty="0">
                <a:solidFill>
                  <a:srgbClr val="005392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rgbClr val="005392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5392"/>
                </a:solidFill>
                <a:latin typeface="Calibri" pitchFamily="34" charset="0"/>
              </a:rPr>
              <a:t>академия ГПС </a:t>
            </a:r>
            <a:r>
              <a:rPr lang="ru-RU" sz="3200" b="1" dirty="0">
                <a:solidFill>
                  <a:srgbClr val="005392"/>
                </a:solidFill>
                <a:latin typeface="Calibri" pitchFamily="34" charset="0"/>
              </a:rPr>
              <a:t>МЧС России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2" descr="50%"/>
          <p:cNvSpPr>
            <a:spLocks noChangeArrowheads="1"/>
          </p:cNvSpPr>
          <p:nvPr/>
        </p:nvSpPr>
        <p:spPr bwMode="auto">
          <a:xfrm>
            <a:off x="-9875" y="908150"/>
            <a:ext cx="12211750" cy="343885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1219200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latin typeface="Calibri" panose="020F0502020204030204" pitchFamily="34" charset="0"/>
              </a:rPr>
              <a:t>ВОСПИТАТЕЛЬНАЯ РАБОТА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46"/>
          <a:stretch/>
        </p:blipFill>
        <p:spPr>
          <a:xfrm>
            <a:off x="5951984" y="1434784"/>
            <a:ext cx="2757111" cy="24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6BAD388-04E6-460E-9BC8-F271EB4718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5" y="3945827"/>
            <a:ext cx="2785358" cy="244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38"/>
          <a:stretch/>
        </p:blipFill>
        <p:spPr>
          <a:xfrm>
            <a:off x="9155612" y="3941329"/>
            <a:ext cx="2593202" cy="24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87" t="4021" b="12378"/>
          <a:stretch/>
        </p:blipFill>
        <p:spPr>
          <a:xfrm>
            <a:off x="665914" y="1444299"/>
            <a:ext cx="4896544" cy="492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"/>
          <a:stretch/>
        </p:blipFill>
        <p:spPr>
          <a:xfrm>
            <a:off x="9126338" y="1412776"/>
            <a:ext cx="2622476" cy="241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628369" y="124903"/>
            <a:ext cx="4918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ВОСПИТАТЕЛЬНАЯ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7453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444" y="1639710"/>
            <a:ext cx="3124612" cy="20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1" y="0"/>
            <a:ext cx="12201874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cap="all" dirty="0">
                <a:latin typeface="Calibri" panose="020F0502020204030204" pitchFamily="34" charset="0"/>
              </a:rPr>
              <a:t>Спортивная жизнь</a:t>
            </a:r>
          </a:p>
        </p:txBody>
      </p:sp>
      <p:sp>
        <p:nvSpPr>
          <p:cNvPr id="19" name="AutoShape 12" descr="50%"/>
          <p:cNvSpPr>
            <a:spLocks noChangeArrowheads="1"/>
          </p:cNvSpPr>
          <p:nvPr/>
        </p:nvSpPr>
        <p:spPr bwMode="auto">
          <a:xfrm>
            <a:off x="1" y="942981"/>
            <a:ext cx="12201874" cy="504741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Пожарно-спасательный спорт</a:t>
            </a:r>
            <a:endParaRPr lang="ru-RU" alt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12" descr="50%"/>
          <p:cNvSpPr>
            <a:spLocks noChangeArrowheads="1"/>
          </p:cNvSpPr>
          <p:nvPr/>
        </p:nvSpPr>
        <p:spPr bwMode="auto">
          <a:xfrm>
            <a:off x="-9876" y="3818735"/>
            <a:ext cx="12211751" cy="469796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Спортивные мероприятия</a:t>
            </a:r>
            <a:endParaRPr lang="ru-RU" alt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33" y="1649804"/>
            <a:ext cx="2892717" cy="200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401" y="1649804"/>
            <a:ext cx="2920344" cy="202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250" y="4393186"/>
            <a:ext cx="3272740" cy="20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3" y="4393187"/>
            <a:ext cx="2683871" cy="20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246" y="4382046"/>
            <a:ext cx="3019008" cy="207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92475" y="117956"/>
            <a:ext cx="398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Спортивная жизнь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72"/>
          <a:stretch/>
        </p:blipFill>
        <p:spPr>
          <a:xfrm>
            <a:off x="9894817" y="1639709"/>
            <a:ext cx="2084823" cy="201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0"/>
          <a:stretch/>
        </p:blipFill>
        <p:spPr>
          <a:xfrm>
            <a:off x="9807510" y="4393186"/>
            <a:ext cx="2172130" cy="20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 descr="50%"/>
          <p:cNvSpPr>
            <a:spLocks noChangeArrowheads="1"/>
          </p:cNvSpPr>
          <p:nvPr/>
        </p:nvSpPr>
        <p:spPr bwMode="auto">
          <a:xfrm>
            <a:off x="1" y="942982"/>
            <a:ext cx="12201874" cy="309054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9875" y="0"/>
            <a:ext cx="1221175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3200" b="1" dirty="0" smtClean="0">
                <a:latin typeface="Calibri" pitchFamily="34" charset="0"/>
              </a:rPr>
              <a:t>СТУДЕНЧЕСКИЙ СПАСАТЕЛЬНЫЙ ОТРЯД</a:t>
            </a:r>
            <a:endParaRPr lang="ru-RU" altLang="ru-RU" sz="3200" b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24000" y="860652"/>
            <a:ext cx="9144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62379" y="125670"/>
            <a:ext cx="7225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libri" pitchFamily="34" charset="0"/>
              </a:rPr>
              <a:t>СТУДЕНЧЕСКИЙ СПАСАТЕЛЬНЫЙ ОТРЯД</a:t>
            </a:r>
            <a:endParaRPr lang="ru-RU" alt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8" r="1960"/>
          <a:stretch>
            <a:fillRect/>
          </a:stretch>
        </p:blipFill>
        <p:spPr>
          <a:xfrm>
            <a:off x="6072407" y="1392369"/>
            <a:ext cx="2817208" cy="20719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45" t="87" r="20204" b="-87"/>
          <a:stretch/>
        </p:blipFill>
        <p:spPr>
          <a:xfrm>
            <a:off x="6038891" y="3614205"/>
            <a:ext cx="1728192" cy="23374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5" r="9150" b="14719"/>
          <a:stretch/>
        </p:blipFill>
        <p:spPr>
          <a:xfrm>
            <a:off x="336206" y="1392369"/>
            <a:ext cx="5534400" cy="35050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1478" b="-566"/>
          <a:stretch/>
        </p:blipFill>
        <p:spPr>
          <a:xfrm>
            <a:off x="9233562" y="1392369"/>
            <a:ext cx="2735734" cy="20719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6" r="22595"/>
          <a:stretch/>
        </p:blipFill>
        <p:spPr>
          <a:xfrm>
            <a:off x="7866693" y="3612167"/>
            <a:ext cx="1988930" cy="233711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30" r="23078"/>
          <a:stretch>
            <a:fillRect/>
          </a:stretch>
        </p:blipFill>
        <p:spPr>
          <a:xfrm>
            <a:off x="9990000" y="3612166"/>
            <a:ext cx="2023742" cy="233711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 bwMode="auto">
          <a:xfrm>
            <a:off x="346040" y="5143425"/>
            <a:ext cx="5524566" cy="993098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5224967"/>
            <a:ext cx="265035" cy="3369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4021" y="5215376"/>
            <a:ext cx="48245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altLang="ru-RU" sz="1400" b="1" spc="-80" dirty="0">
                <a:solidFill>
                  <a:schemeClr val="bg1"/>
                </a:solidFill>
                <a:latin typeface="Calibri" pitchFamily="34" charset="0"/>
              </a:rPr>
              <a:t>Участие в мероприятиях межведомственного  опытно-исследовательского учения по выполнению мероприятий направленных на защиту территорий Арктической зоны Российской Федерации от ЧС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038891" y="6038991"/>
            <a:ext cx="5974851" cy="50655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14912" y="6022326"/>
            <a:ext cx="3754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spc="-80" dirty="0">
                <a:solidFill>
                  <a:schemeClr val="bg1"/>
                </a:solidFill>
                <a:latin typeface="Calibri" pitchFamily="34" charset="0"/>
              </a:rPr>
              <a:t>Экологическая экспедиция на Остров </a:t>
            </a:r>
            <a:r>
              <a:rPr lang="ru-RU" altLang="ru-RU" sz="1400" b="1" spc="-80" dirty="0" err="1">
                <a:solidFill>
                  <a:schemeClr val="bg1"/>
                </a:solidFill>
                <a:latin typeface="Calibri" pitchFamily="34" charset="0"/>
              </a:rPr>
              <a:t>Вилькицкого</a:t>
            </a:r>
            <a:r>
              <a:rPr lang="ru-RU" altLang="ru-RU" sz="1400" b="1" spc="-80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just"/>
            <a:r>
              <a:rPr lang="ru-RU" altLang="ru-RU" sz="1400" b="1" spc="-80" dirty="0">
                <a:solidFill>
                  <a:schemeClr val="bg1"/>
                </a:solidFill>
                <a:latin typeface="Calibri" pitchFamily="34" charset="0"/>
              </a:rPr>
              <a:t>очистка территории Крайнего Севера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6115645"/>
            <a:ext cx="265035" cy="3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 descr="50%"/>
          <p:cNvSpPr>
            <a:spLocks noChangeArrowheads="1"/>
          </p:cNvSpPr>
          <p:nvPr/>
        </p:nvSpPr>
        <p:spPr bwMode="auto">
          <a:xfrm>
            <a:off x="-9875" y="905934"/>
            <a:ext cx="12211750" cy="506842"/>
          </a:xfrm>
          <a:prstGeom prst="rect">
            <a:avLst/>
          </a:prstGeom>
          <a:solidFill>
            <a:srgbClr val="FFCC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Высшее образование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-9876" y="4655752"/>
            <a:ext cx="12201876" cy="323976"/>
          </a:xfrm>
          <a:prstGeom prst="rect">
            <a:avLst/>
          </a:prstGeom>
          <a:solidFill>
            <a:srgbClr val="FFCC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профессиональное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36221"/>
              </p:ext>
            </p:extLst>
          </p:nvPr>
        </p:nvGraphicFramePr>
        <p:xfrm>
          <a:off x="335360" y="5068083"/>
          <a:ext cx="11593288" cy="1323342"/>
        </p:xfrm>
        <a:graphic>
          <a:graphicData uri="http://schemas.openxmlformats.org/drawingml/2006/table">
            <a:tbl>
              <a:tblPr firstRow="1" firstCol="1" bandRow="1"/>
              <a:tblGrid>
                <a:gridCol w="8473000"/>
                <a:gridCol w="1478033"/>
                <a:gridCol w="1642255"/>
              </a:tblGrid>
              <a:tr h="425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СПЕЦИАЛЬНОСТЬ (НАПРАВЛЕНИЕ ПОДГОТОВКИ)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ВНЕБЮДЖЕТ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9 КЛ.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11 КЛ.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</a:tr>
              <a:tr h="30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20.02.04  Пожарная безопасность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20.01.01 Пожарный  (очно, на базе 11 классов)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4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20.01.01 Пожарный  (очно-заочно, на базе 11 классов)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-9876" y="0"/>
            <a:ext cx="12201876" cy="8965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ПЛАНИРУЕМЫЙ НАБОР В 2024 ГОДУ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524000" y="6669360"/>
            <a:ext cx="9144000" cy="1886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altLang="ru-RU" sz="1400" b="1" cap="small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fld id="{7EF31258-FBCB-40F7-B30F-EB5290E28592}" type="slidenum">
              <a:rPr lang="ru-RU" altLang="ru-RU" sz="1400" b="1" cap="small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pPr algn="r" eaLnBrk="1" hangingPunct="1"/>
              <a:t>13</a:t>
            </a:fld>
            <a:endParaRPr lang="ru-RU" altLang="ru-RU" sz="1400" b="1" cap="small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09278" y="6627600"/>
            <a:ext cx="9144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650"/>
              </p:ext>
            </p:extLst>
          </p:nvPr>
        </p:nvGraphicFramePr>
        <p:xfrm>
          <a:off x="335360" y="1556792"/>
          <a:ext cx="11593288" cy="2820776"/>
        </p:xfrm>
        <a:graphic>
          <a:graphicData uri="http://schemas.openxmlformats.org/drawingml/2006/table">
            <a:tbl>
              <a:tblPr firstRow="1" firstCol="1" bandRow="1"/>
              <a:tblGrid>
                <a:gridCol w="6595273"/>
                <a:gridCol w="1510042"/>
                <a:gridCol w="1280971"/>
                <a:gridCol w="1182434"/>
                <a:gridCol w="1024568"/>
              </a:tblGrid>
              <a:tr h="26577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СПЕЦИАЛЬНОСТЬ</a:t>
                      </a: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(НАПРАВЛЕНИЕ ПОДГОТОВКИ)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БЮДЖЕТ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ВНЕБЮДЖЕТ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ОЧНО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ЗАОЧНО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ОЧНО 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ЗАОЧНО 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92"/>
                    </a:solidFill>
                  </a:tcPr>
                </a:tc>
              </a:tr>
              <a:tr h="302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20.03.01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Техносферная безопасность (бакалавриат)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20.04.01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Техносферная безопасность (магистратура)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20.05.01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Пожарная безопасность (специалитет)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40.05.03 Судебная экспертиза (специалитет)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38.04.04 Государственное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муниципальное управление (магистратура)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5.2.3 Региональная и отраслевая экономика (аспирантура)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2575" y="135456"/>
            <a:ext cx="6664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ПЛАНИРУЕМЫЙ НАБОР В </a:t>
            </a:r>
            <a:r>
              <a:rPr lang="ru-RU" sz="3200" b="1" cap="sm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ru-RU" sz="32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403868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 descr="50%"/>
          <p:cNvSpPr>
            <a:spLocks noChangeArrowheads="1"/>
          </p:cNvSpPr>
          <p:nvPr/>
        </p:nvSpPr>
        <p:spPr bwMode="auto">
          <a:xfrm>
            <a:off x="-9875" y="905934"/>
            <a:ext cx="12211750" cy="297149"/>
          </a:xfrm>
          <a:prstGeom prst="rect">
            <a:avLst/>
          </a:prstGeom>
          <a:solidFill>
            <a:srgbClr val="FFCC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9875" y="9586"/>
            <a:ext cx="12211750" cy="93859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ПЕРЕЧЕНЬ ВСТУПИТЕЛЬНЫХ </a:t>
            </a:r>
            <a:r>
              <a:rPr lang="ru-RU" sz="22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ИСПЫТАНИЙ ФАКУЛЬТЕТ </a:t>
            </a:r>
            <a:r>
              <a:rPr lang="ru-RU" sz="2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СРЕДНЕГО </a:t>
            </a:r>
          </a:p>
          <a:p>
            <a:pPr lvl="0" algn="ctr"/>
            <a:r>
              <a:rPr lang="ru-RU" sz="2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05225"/>
              </p:ext>
            </p:extLst>
          </p:nvPr>
        </p:nvGraphicFramePr>
        <p:xfrm>
          <a:off x="407368" y="1556792"/>
          <a:ext cx="11377263" cy="4613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8544"/>
                <a:gridCol w="2809585"/>
                <a:gridCol w="1719964"/>
                <a:gridCol w="3359170"/>
              </a:tblGrid>
              <a:tr h="7347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КОД И НАПРАВЛЕНИЕ ПОДГОТОВКИ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СРОК ОБУЧЕНИЯ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КВАЛИФИКАЦИЯ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ПЕРЕЧЕНЬ ВСТУПИТЕЛЬНЫХ ИСПЫТАНИЙ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2"/>
                    </a:solidFill>
                  </a:tcPr>
                </a:tc>
              </a:tr>
              <a:tr h="1075139">
                <a:tc rowSpan="2"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20.02.04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</a:t>
                      </a:r>
                      <a:r>
                        <a:rPr lang="ru-RU" sz="14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ожарная безопасность</a:t>
                      </a:r>
                    </a:p>
                    <a:p>
                      <a:r>
                        <a:rPr lang="ru-RU" sz="14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(очная форма обучения)</a:t>
                      </a:r>
                      <a:endParaRPr lang="ru-RU"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базе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основного общего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года 10 месяцев</a:t>
                      </a:r>
                    </a:p>
                    <a:p>
                      <a:pPr marL="0" algn="l" defTabSz="914400" rtl="0" eaLnBrk="1" latinLnBrk="0" hangingPunct="1"/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Специалист по пожарной безопасности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Конкурс аттестатов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Психологическое испытание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Физическая подготовка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5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базе среднего общего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года 10 месяцев</a:t>
                      </a:r>
                    </a:p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20.01.01 Пожарный  (очно,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базе 11 классов)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 месяцев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Пожарный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Конкурс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аттестатов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Психологическое испытание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75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20.01.01 Пожарный  (очно-заочно, пожарный на базе 11 классов)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Пожарный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27774" y="75509"/>
            <a:ext cx="8304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ВСТУПИТЕЛЬНЫХ ИСПЫТАНИЙ ФАКУЛЬТЕТ СРЕДНЕГО </a:t>
            </a:r>
          </a:p>
          <a:p>
            <a:pPr lvl="0" algn="ctr"/>
            <a:r>
              <a:rPr lang="ru-RU" sz="22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181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021" b="12113"/>
          <a:stretch/>
        </p:blipFill>
        <p:spPr>
          <a:xfrm>
            <a:off x="-9876" y="-27384"/>
            <a:ext cx="12201876" cy="6768752"/>
          </a:xfrm>
          <a:prstGeom prst="rect">
            <a:avLst/>
          </a:prstGeom>
        </p:spPr>
      </p:pic>
      <p:sp>
        <p:nvSpPr>
          <p:cNvPr id="6" name="AutoShape 12" descr="50%"/>
          <p:cNvSpPr>
            <a:spLocks noChangeArrowheads="1"/>
          </p:cNvSpPr>
          <p:nvPr/>
        </p:nvSpPr>
        <p:spPr bwMode="auto">
          <a:xfrm>
            <a:off x="389817" y="5628560"/>
            <a:ext cx="5798032" cy="849135"/>
          </a:xfrm>
          <a:prstGeom prst="flowChartAlternateProcess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Подготовительные курсы</a:t>
            </a:r>
          </a:p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тел. 8 913 532 11 74</a:t>
            </a:r>
          </a:p>
        </p:txBody>
      </p:sp>
      <p:sp>
        <p:nvSpPr>
          <p:cNvPr id="7" name="AutoShape 13" descr="50%"/>
          <p:cNvSpPr>
            <a:spLocks noChangeArrowheads="1"/>
          </p:cNvSpPr>
          <p:nvPr/>
        </p:nvSpPr>
        <p:spPr bwMode="auto">
          <a:xfrm>
            <a:off x="335360" y="2479892"/>
            <a:ext cx="5798032" cy="799449"/>
          </a:xfrm>
          <a:prstGeom prst="flowChartAlternateProcess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Факультет высшего образования</a:t>
            </a:r>
          </a:p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тел. 8 983 160 58 85</a:t>
            </a:r>
          </a:p>
        </p:txBody>
      </p:sp>
      <p:sp>
        <p:nvSpPr>
          <p:cNvPr id="8" name="AutoShape 16" descr="50%"/>
          <p:cNvSpPr>
            <a:spLocks noChangeArrowheads="1"/>
          </p:cNvSpPr>
          <p:nvPr/>
        </p:nvSpPr>
        <p:spPr bwMode="auto">
          <a:xfrm>
            <a:off x="335358" y="1488117"/>
            <a:ext cx="5789389" cy="790056"/>
          </a:xfrm>
          <a:prstGeom prst="flowChartAlternateProcess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Факультет инженеров пожарной безопасности</a:t>
            </a:r>
          </a:p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 тел. 8(3919) 73-54-25</a:t>
            </a:r>
            <a:endParaRPr lang="ru-RU" altLang="ru-RU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16" descr="50%"/>
          <p:cNvSpPr>
            <a:spLocks noChangeArrowheads="1"/>
          </p:cNvSpPr>
          <p:nvPr/>
        </p:nvSpPr>
        <p:spPr bwMode="auto">
          <a:xfrm>
            <a:off x="352425" y="3461226"/>
            <a:ext cx="5798032" cy="828556"/>
          </a:xfrm>
          <a:prstGeom prst="flowChartAlternateProcess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Факультет заочного и дистанционного обучения</a:t>
            </a:r>
          </a:p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тел. 8(3919) 73-54-24, 8 983 160 59 95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93381" y="-260774"/>
            <a:ext cx="9144000" cy="5357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ru-RU" sz="1350">
              <a:latin typeface="Arial" pitchFamily="34" charset="0"/>
            </a:endParaRPr>
          </a:p>
        </p:txBody>
      </p:sp>
      <p:sp>
        <p:nvSpPr>
          <p:cNvPr id="19" name="AutoShape 12" descr="50%"/>
          <p:cNvSpPr>
            <a:spLocks noChangeArrowheads="1"/>
          </p:cNvSpPr>
          <p:nvPr/>
        </p:nvSpPr>
        <p:spPr bwMode="auto">
          <a:xfrm>
            <a:off x="392362" y="4558692"/>
            <a:ext cx="5798032" cy="807392"/>
          </a:xfrm>
          <a:prstGeom prst="flowChartAlternateProcess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lvl="0" algn="ctr">
              <a:defRPr/>
            </a:pPr>
            <a:endParaRPr lang="ru-RU" altLang="ru-RU" sz="1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Среднего профессионального образования</a:t>
            </a:r>
          </a:p>
          <a:p>
            <a:pPr algn="ctr">
              <a:defRPr/>
            </a:pPr>
            <a:r>
              <a:rPr lang="ru-RU" altLang="ru-RU" b="1" kern="0" dirty="0">
                <a:latin typeface="Calibri" panose="020F0502020204030204" pitchFamily="34" charset="0"/>
                <a:cs typeface="Calibri" panose="020F0502020204030204" pitchFamily="34" charset="0"/>
              </a:rPr>
              <a:t>тел. 8(3919) 73-54-36, 8 983 558 13 53</a:t>
            </a:r>
          </a:p>
          <a:p>
            <a:pPr lvl="0" algn="ctr">
              <a:defRPr/>
            </a:pPr>
            <a:endParaRPr lang="ru-RU" altLang="ru-RU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0" y="-22838"/>
            <a:ext cx="12192000" cy="92877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small" dirty="0" smtClean="0">
                <a:latin typeface="Calibri" pitchFamily="34" charset="0"/>
              </a:rPr>
              <a:t>КОНТАКТЫ АКАДЕМИИ</a:t>
            </a:r>
            <a:endParaRPr lang="ru-RU" sz="3200" b="1" cap="small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0" t="2438" r="5530" b="7445"/>
          <a:stretch/>
        </p:blipFill>
        <p:spPr>
          <a:xfrm>
            <a:off x="8040216" y="2086443"/>
            <a:ext cx="3663268" cy="36632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AutoShape 12" descr="50%"/>
          <p:cNvSpPr>
            <a:spLocks noChangeArrowheads="1"/>
          </p:cNvSpPr>
          <p:nvPr/>
        </p:nvSpPr>
        <p:spPr bwMode="auto">
          <a:xfrm>
            <a:off x="-9875" y="905934"/>
            <a:ext cx="12211750" cy="297149"/>
          </a:xfrm>
          <a:prstGeom prst="rect">
            <a:avLst/>
          </a:prstGeom>
          <a:solidFill>
            <a:srgbClr val="FFCC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32205" y="129913"/>
            <a:ext cx="4315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bg1"/>
                </a:solidFill>
                <a:latin typeface="Calibri" pitchFamily="34" charset="0"/>
              </a:rPr>
              <a:t>КОНТАКТЫ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1408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УЧЕНЫЙ СОВЕТ АКАДЕМИИ\общее фото на присяг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76" y="709101"/>
            <a:ext cx="12201876" cy="548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-9876" y="5656456"/>
            <a:ext cx="12211751" cy="122615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" y="-1"/>
            <a:ext cx="12201874" cy="12909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small" dirty="0">
                <a:latin typeface="Calibri" pitchFamily="34" charset="0"/>
              </a:rPr>
              <a:t>В центре России, В сердце Сибири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75520" y="5695748"/>
            <a:ext cx="9062872" cy="10081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662972, Красноярский край, г. Железногорск, ул. Северная, 1.</a:t>
            </a:r>
          </a:p>
          <a:p>
            <a:pPr algn="ctr"/>
            <a:r>
              <a:rPr lang="ru-RU" sz="2400" b="1" cap="small" dirty="0">
                <a:latin typeface="Calibri" panose="020F0502020204030204" pitchFamily="34" charset="0"/>
              </a:rPr>
              <a:t>официальный сайт Академии: </a:t>
            </a:r>
            <a:r>
              <a:rPr lang="en-US" sz="2400" b="1" cap="small" dirty="0">
                <a:latin typeface="Calibri" panose="020F0502020204030204" pitchFamily="34" charset="0"/>
              </a:rPr>
              <a:t>www.sibpsa.ru</a:t>
            </a:r>
            <a:r>
              <a:rPr lang="ru-RU" sz="2400" b="1" cap="small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25" y="5775820"/>
            <a:ext cx="1507499" cy="847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9975" y="272799"/>
            <a:ext cx="732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small" dirty="0">
                <a:solidFill>
                  <a:schemeClr val="bg1"/>
                </a:solidFill>
                <a:latin typeface="Calibri" pitchFamily="34" charset="0"/>
              </a:rPr>
              <a:t>В центре России, В сердце Сибири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6910" y="5677724"/>
            <a:ext cx="9062872" cy="10081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662972, Красноярский край, г. Железногорск, ул. Северная, 1.</a:t>
            </a:r>
          </a:p>
          <a:p>
            <a:pPr algn="ctr"/>
            <a:r>
              <a:rPr lang="ru-RU" sz="2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официальный сайт Академии: </a:t>
            </a:r>
            <a:r>
              <a:rPr lang="en-US" sz="2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www.sibpsa.ru</a:t>
            </a:r>
            <a:r>
              <a:rPr lang="ru-RU" sz="2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-19750" y="1240671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58820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02" y="13905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75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2" descr="50%"/>
          <p:cNvSpPr>
            <a:spLocks noChangeArrowheads="1"/>
          </p:cNvSpPr>
          <p:nvPr/>
        </p:nvSpPr>
        <p:spPr bwMode="auto">
          <a:xfrm>
            <a:off x="1" y="919398"/>
            <a:ext cx="12201874" cy="640719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>
                <a:solidFill>
                  <a:schemeClr val="tx1"/>
                </a:solidFill>
                <a:latin typeface="Calibri" pitchFamily="34" charset="0"/>
              </a:rPr>
              <a:t> Образовательные программы высшего образования: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4309"/>
            <a:ext cx="1219200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small" dirty="0">
                <a:latin typeface="Calibri" pitchFamily="34" charset="0"/>
              </a:rPr>
              <a:t>ОБРАЗОВАТЕЛЬНАЯ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11" name="Рисунок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08" t="13570" r="34279" b="8105"/>
          <a:stretch>
            <a:fillRect/>
          </a:stretch>
        </p:blipFill>
        <p:spPr bwMode="auto">
          <a:xfrm>
            <a:off x="6959725" y="1685471"/>
            <a:ext cx="2543175" cy="3440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00108" y="127650"/>
            <a:ext cx="6556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bg1"/>
                </a:solidFill>
                <a:latin typeface="Calibri" pitchFamily="34" charset="0"/>
              </a:rPr>
              <a:t>ОБРАЗОВАТЕЛЬНАЯ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2681175"/>
            <a:ext cx="2847079" cy="3749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 bwMode="auto">
          <a:xfrm>
            <a:off x="-4649" y="1647128"/>
            <a:ext cx="6698255" cy="91823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 rot="5400000">
            <a:off x="6257349" y="2083386"/>
            <a:ext cx="918236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1812188"/>
            <a:ext cx="335406" cy="426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867" y="177701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err="1">
                <a:solidFill>
                  <a:schemeClr val="lt1"/>
                </a:solidFill>
                <a:latin typeface="Calibri" pitchFamily="34" charset="0"/>
              </a:rPr>
              <a:t>Техносферная</a:t>
            </a:r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 безопасность</a:t>
            </a:r>
          </a:p>
          <a:p>
            <a:pPr algn="ctr"/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(</a:t>
            </a:r>
            <a:r>
              <a:rPr lang="ru-RU" altLang="ru-RU" sz="2000" dirty="0" err="1">
                <a:solidFill>
                  <a:schemeClr val="lt1"/>
                </a:solidFill>
                <a:latin typeface="Calibri" pitchFamily="34" charset="0"/>
              </a:rPr>
              <a:t>бакалавриат</a:t>
            </a:r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, магистратура)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-4649" y="2615724"/>
            <a:ext cx="6698255" cy="91823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 rot="5400000">
            <a:off x="6257349" y="3051982"/>
            <a:ext cx="918236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2780784"/>
            <a:ext cx="335406" cy="42637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03867" y="27456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Государственное и муниципальное управление </a:t>
            </a:r>
          </a:p>
          <a:p>
            <a:pPr algn="ctr"/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(магистратура) 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-4649" y="3589493"/>
            <a:ext cx="6698255" cy="91823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 rot="5400000">
            <a:off x="6257349" y="4025751"/>
            <a:ext cx="918236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3754553"/>
            <a:ext cx="335406" cy="42637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03867" y="37193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Пожарная безопасность</a:t>
            </a:r>
          </a:p>
          <a:p>
            <a:pPr algn="ctr"/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(</a:t>
            </a:r>
            <a:r>
              <a:rPr lang="ru-RU" altLang="ru-RU" sz="2000" dirty="0" err="1">
                <a:solidFill>
                  <a:schemeClr val="lt1"/>
                </a:solidFill>
                <a:latin typeface="Calibri" pitchFamily="34" charset="0"/>
              </a:rPr>
              <a:t>специалитет</a:t>
            </a:r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-4649" y="4566550"/>
            <a:ext cx="6698255" cy="91823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 rot="5400000">
            <a:off x="6257349" y="5002808"/>
            <a:ext cx="918236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4731610"/>
            <a:ext cx="335406" cy="42637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03867" y="469643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lt1"/>
                </a:solidFill>
                <a:latin typeface="Calibri" pitchFamily="34" charset="0"/>
              </a:rPr>
              <a:t>Судебная экспертиза  </a:t>
            </a:r>
          </a:p>
          <a:p>
            <a:pPr algn="ctr"/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(</a:t>
            </a:r>
            <a:r>
              <a:rPr lang="ru-RU" altLang="ru-RU" sz="2000" dirty="0" err="1">
                <a:solidFill>
                  <a:schemeClr val="lt1"/>
                </a:solidFill>
                <a:latin typeface="Calibri" pitchFamily="34" charset="0"/>
              </a:rPr>
              <a:t>специалитет</a:t>
            </a:r>
            <a:r>
              <a:rPr lang="ru-RU" altLang="ru-RU" sz="2000" dirty="0">
                <a:solidFill>
                  <a:schemeClr val="lt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-9876" y="5557030"/>
            <a:ext cx="6698255" cy="91823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 rot="5400000">
            <a:off x="6252122" y="5993288"/>
            <a:ext cx="918236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4" y="5722090"/>
            <a:ext cx="335406" cy="42637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98640" y="56869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</a:rPr>
              <a:t>Региональная и отраслевая экономика</a:t>
            </a:r>
          </a:p>
          <a:p>
            <a:pPr algn="ctr"/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(подготовка кадров высшей квалификации)</a:t>
            </a:r>
          </a:p>
        </p:txBody>
      </p:sp>
    </p:spTree>
    <p:extLst>
      <p:ext uri="{BB962C8B-B14F-4D97-AF65-F5344CB8AC3E}">
        <p14:creationId xmlns:p14="http://schemas.microsoft.com/office/powerpoint/2010/main" val="212580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2" descr="50%"/>
          <p:cNvSpPr>
            <a:spLocks noChangeArrowheads="1"/>
          </p:cNvSpPr>
          <p:nvPr/>
        </p:nvSpPr>
        <p:spPr bwMode="auto">
          <a:xfrm>
            <a:off x="1" y="908151"/>
            <a:ext cx="12201874" cy="620443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>
                <a:solidFill>
                  <a:schemeClr val="tx1"/>
                </a:solidFill>
                <a:latin typeface="Calibri" pitchFamily="34" charset="0"/>
              </a:rPr>
              <a:t>Программы профессионального образования: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0" y="4309"/>
            <a:ext cx="1219200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small" dirty="0">
                <a:latin typeface="Calibri" pitchFamily="34" charset="0"/>
              </a:rPr>
              <a:t>ОБРАЗОВАТЕЛЬНАЯ ДЕЯТЕЛЬНОСТЬ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00108" y="127650"/>
            <a:ext cx="6556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bg1"/>
                </a:solidFill>
                <a:latin typeface="Calibri" pitchFamily="34" charset="0"/>
              </a:rPr>
              <a:t>ОБРАЗОВАТЕЛЬНАЯ ДЕЯТЕЛЬНОСТЬ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pic>
        <p:nvPicPr>
          <p:cNvPr id="27" name="Рисунок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08" t="13570" r="34279" b="8105"/>
          <a:stretch>
            <a:fillRect/>
          </a:stretch>
        </p:blipFill>
        <p:spPr bwMode="auto">
          <a:xfrm>
            <a:off x="6963671" y="1823892"/>
            <a:ext cx="2543175" cy="3440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2512666"/>
            <a:ext cx="2847079" cy="3749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 bwMode="auto">
          <a:xfrm>
            <a:off x="-4649" y="1973291"/>
            <a:ext cx="6698255" cy="1048819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rot="5400000">
            <a:off x="6192056" y="2474841"/>
            <a:ext cx="1048821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2138351"/>
            <a:ext cx="335406" cy="426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872" y="216152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prstClr val="white"/>
                </a:solidFill>
                <a:latin typeface="Calibri"/>
              </a:rPr>
              <a:t>Среднее профессиональное образование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безопасность, </a:t>
            </a:r>
            <a:r>
              <a:rPr lang="ru-RU" sz="1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  <a:r>
              <a:rPr lang="ru-RU" altLang="ru-RU" sz="1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-14524" y="3335703"/>
            <a:ext cx="6753850" cy="1048819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 rot="5400000">
            <a:off x="6204114" y="3837253"/>
            <a:ext cx="1048821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6872" y="36731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prstClr val="white"/>
                </a:solidFill>
                <a:latin typeface="Calibri"/>
              </a:rPr>
              <a:t>Профессиональное обучение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-21125" y="4698114"/>
            <a:ext cx="6698485" cy="1048819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 rot="5400000">
            <a:off x="6180569" y="5199664"/>
            <a:ext cx="1048821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4" y="4863173"/>
            <a:ext cx="323579" cy="41134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604220" y="502246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prstClr val="white"/>
                </a:solidFill>
                <a:latin typeface="Calibri"/>
              </a:rPr>
              <a:t>Дополнительное профессиональное образование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1" y="3494944"/>
            <a:ext cx="335406" cy="4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1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Shape 12" descr="50%"/>
          <p:cNvSpPr>
            <a:spLocks noChangeArrowheads="1"/>
          </p:cNvSpPr>
          <p:nvPr/>
        </p:nvSpPr>
        <p:spPr bwMode="auto">
          <a:xfrm>
            <a:off x="0" y="908150"/>
            <a:ext cx="12192000" cy="805640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1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      </a:t>
            </a:r>
          </a:p>
          <a:p>
            <a:pPr lvl="0" algn="ctr">
              <a:defRPr/>
            </a:pPr>
            <a:r>
              <a:rPr lang="ru-RU" sz="21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  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География приёмной кампании охватывает – </a:t>
            </a:r>
            <a:r>
              <a:rPr lang="ru-RU" sz="1900" b="1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более 40 </a:t>
            </a:r>
            <a:r>
              <a:rPr lang="ru-RU" sz="1900" b="1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субъектов РФ</a:t>
            </a:r>
          </a:p>
          <a:p>
            <a:pPr lvl="0" algn="ctr">
              <a:defRPr/>
            </a:pP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В </a:t>
            </a:r>
            <a:r>
              <a:rPr lang="ru-RU" sz="19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2024 </a:t>
            </a:r>
            <a:r>
              <a:rPr lang="ru-RU" sz="19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году набор обучающихся составил    – </a:t>
            </a:r>
            <a:r>
              <a:rPr lang="ru-RU" sz="1900" b="1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680 </a:t>
            </a:r>
            <a:r>
              <a:rPr lang="ru-RU" sz="1900" b="1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человек</a:t>
            </a:r>
          </a:p>
          <a:p>
            <a:pPr lvl="0" algn="ctr">
              <a:defRPr/>
            </a:pPr>
            <a:endParaRPr lang="ru-RU" sz="1900" b="1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0" y="4309"/>
            <a:ext cx="1219200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small" dirty="0">
                <a:latin typeface="Calibri" pitchFamily="34" charset="0"/>
              </a:rPr>
              <a:t>ОБРАЗОВАТЕЛЬНАЯ ДЕЯТЕЛЬНОСТЬ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800108" y="127650"/>
            <a:ext cx="6556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bg1"/>
                </a:solidFill>
                <a:latin typeface="Calibri" pitchFamily="34" charset="0"/>
              </a:rPr>
              <a:t>ОБРАЗОВАТЕЛЬНАЯ ДЕЯТЕЛЬНОСТЬ</a:t>
            </a: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" name="Рисунок 2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1110050" y="1191973"/>
            <a:ext cx="9937104" cy="5495262"/>
            <a:chOff x="1652702" y="1484790"/>
            <a:chExt cx="8907795" cy="5112563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667352" y="1484790"/>
              <a:ext cx="8893145" cy="5112563"/>
              <a:chOff x="1804334" y="3761919"/>
              <a:chExt cx="8996969" cy="3283085"/>
            </a:xfrm>
            <a:solidFill>
              <a:srgbClr val="92D050"/>
            </a:solidFill>
          </p:grpSpPr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2519511" y="5171658"/>
                <a:ext cx="282414" cy="199970"/>
              </a:xfrm>
              <a:custGeom>
                <a:avLst/>
                <a:gdLst>
                  <a:gd name="T0" fmla="*/ 2147483646 w 29"/>
                  <a:gd name="T1" fmla="*/ 2147483646 h 30"/>
                  <a:gd name="T2" fmla="*/ 0 w 29"/>
                  <a:gd name="T3" fmla="*/ 2147483646 h 30"/>
                  <a:gd name="T4" fmla="*/ 2147483646 w 29"/>
                  <a:gd name="T5" fmla="*/ 2147483646 h 30"/>
                  <a:gd name="T6" fmla="*/ 2147483646 w 29"/>
                  <a:gd name="T7" fmla="*/ 2147483646 h 30"/>
                  <a:gd name="T8" fmla="*/ 2147483646 w 29"/>
                  <a:gd name="T9" fmla="*/ 2147483646 h 30"/>
                  <a:gd name="T10" fmla="*/ 2147483646 w 29"/>
                  <a:gd name="T11" fmla="*/ 2147483646 h 30"/>
                  <a:gd name="T12" fmla="*/ 2147483646 w 29"/>
                  <a:gd name="T13" fmla="*/ 2147483646 h 30"/>
                  <a:gd name="T14" fmla="*/ 2147483646 w 29"/>
                  <a:gd name="T15" fmla="*/ 2147483646 h 30"/>
                  <a:gd name="T16" fmla="*/ 2147483646 w 29"/>
                  <a:gd name="T17" fmla="*/ 2147483646 h 30"/>
                  <a:gd name="T18" fmla="*/ 2147483646 w 29"/>
                  <a:gd name="T19" fmla="*/ 2147483646 h 30"/>
                  <a:gd name="T20" fmla="*/ 2147483646 w 29"/>
                  <a:gd name="T21" fmla="*/ 2147483646 h 30"/>
                  <a:gd name="T22" fmla="*/ 2147483646 w 29"/>
                  <a:gd name="T23" fmla="*/ 2147483646 h 30"/>
                  <a:gd name="T24" fmla="*/ 2147483646 w 29"/>
                  <a:gd name="T25" fmla="*/ 2147483646 h 30"/>
                  <a:gd name="T26" fmla="*/ 2147483646 w 29"/>
                  <a:gd name="T27" fmla="*/ 2147483646 h 30"/>
                  <a:gd name="T28" fmla="*/ 2147483646 w 29"/>
                  <a:gd name="T29" fmla="*/ 2147483646 h 30"/>
                  <a:gd name="T30" fmla="*/ 2147483646 w 29"/>
                  <a:gd name="T31" fmla="*/ 2147483646 h 30"/>
                  <a:gd name="T32" fmla="*/ 2147483646 w 29"/>
                  <a:gd name="T33" fmla="*/ 2147483646 h 30"/>
                  <a:gd name="T34" fmla="*/ 2147483646 w 29"/>
                  <a:gd name="T35" fmla="*/ 2147483646 h 30"/>
                  <a:gd name="T36" fmla="*/ 2147483646 w 29"/>
                  <a:gd name="T37" fmla="*/ 2147483646 h 30"/>
                  <a:gd name="T38" fmla="*/ 2147483646 w 29"/>
                  <a:gd name="T39" fmla="*/ 2147483646 h 30"/>
                  <a:gd name="T40" fmla="*/ 2147483646 w 29"/>
                  <a:gd name="T41" fmla="*/ 2147483646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0"/>
                  <a:gd name="T65" fmla="*/ 29 w 29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0">
                    <a:moveTo>
                      <a:pt x="7" y="2"/>
                    </a:moveTo>
                    <a:cubicBezTo>
                      <a:pt x="5" y="4"/>
                      <a:pt x="1" y="4"/>
                      <a:pt x="0" y="5"/>
                    </a:cubicBezTo>
                    <a:cubicBezTo>
                      <a:pt x="1" y="7"/>
                      <a:pt x="2" y="7"/>
                      <a:pt x="3" y="10"/>
                    </a:cubicBezTo>
                    <a:cubicBezTo>
                      <a:pt x="4" y="13"/>
                      <a:pt x="4" y="15"/>
                      <a:pt x="3" y="16"/>
                    </a:cubicBezTo>
                    <a:cubicBezTo>
                      <a:pt x="5" y="17"/>
                      <a:pt x="7" y="19"/>
                      <a:pt x="9" y="20"/>
                    </a:cubicBezTo>
                    <a:cubicBezTo>
                      <a:pt x="11" y="22"/>
                      <a:pt x="14" y="22"/>
                      <a:pt x="16" y="23"/>
                    </a:cubicBezTo>
                    <a:cubicBezTo>
                      <a:pt x="18" y="24"/>
                      <a:pt x="20" y="27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3" y="29"/>
                      <a:pt x="23" y="27"/>
                      <a:pt x="25" y="26"/>
                    </a:cubicBezTo>
                    <a:cubicBezTo>
                      <a:pt x="25" y="26"/>
                      <a:pt x="26" y="27"/>
                      <a:pt x="26" y="28"/>
                    </a:cubicBezTo>
                    <a:cubicBezTo>
                      <a:pt x="27" y="27"/>
                      <a:pt x="26" y="26"/>
                      <a:pt x="27" y="26"/>
                    </a:cubicBezTo>
                    <a:cubicBezTo>
                      <a:pt x="28" y="26"/>
                      <a:pt x="28" y="25"/>
                      <a:pt x="29" y="25"/>
                    </a:cubicBezTo>
                    <a:cubicBezTo>
                      <a:pt x="27" y="24"/>
                      <a:pt x="25" y="23"/>
                      <a:pt x="25" y="21"/>
                    </a:cubicBezTo>
                    <a:cubicBezTo>
                      <a:pt x="23" y="21"/>
                      <a:pt x="22" y="21"/>
                      <a:pt x="21" y="19"/>
                    </a:cubicBezTo>
                    <a:cubicBezTo>
                      <a:pt x="21" y="17"/>
                      <a:pt x="21" y="14"/>
                      <a:pt x="22" y="11"/>
                    </a:cubicBezTo>
                    <a:cubicBezTo>
                      <a:pt x="22" y="9"/>
                      <a:pt x="21" y="8"/>
                      <a:pt x="20" y="8"/>
                    </a:cubicBezTo>
                    <a:cubicBezTo>
                      <a:pt x="17" y="7"/>
                      <a:pt x="18" y="6"/>
                      <a:pt x="18" y="5"/>
                    </a:cubicBezTo>
                    <a:cubicBezTo>
                      <a:pt x="18" y="4"/>
                      <a:pt x="16" y="3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0"/>
                      <a:pt x="8" y="1"/>
                      <a:pt x="7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Freeform 65"/>
              <p:cNvSpPr>
                <a:spLocks/>
              </p:cNvSpPr>
              <p:nvPr/>
            </p:nvSpPr>
            <p:spPr bwMode="auto">
              <a:xfrm>
                <a:off x="3318966" y="4782776"/>
                <a:ext cx="667394" cy="441724"/>
              </a:xfrm>
              <a:custGeom>
                <a:avLst/>
                <a:gdLst>
                  <a:gd name="T0" fmla="*/ 2147483646 w 69"/>
                  <a:gd name="T1" fmla="*/ 2147483646 h 67"/>
                  <a:gd name="T2" fmla="*/ 0 w 69"/>
                  <a:gd name="T3" fmla="*/ 2147483646 h 67"/>
                  <a:gd name="T4" fmla="*/ 2147483646 w 69"/>
                  <a:gd name="T5" fmla="*/ 2147483646 h 67"/>
                  <a:gd name="T6" fmla="*/ 2147483646 w 69"/>
                  <a:gd name="T7" fmla="*/ 2147483646 h 67"/>
                  <a:gd name="T8" fmla="*/ 2147483646 w 69"/>
                  <a:gd name="T9" fmla="*/ 2147483646 h 67"/>
                  <a:gd name="T10" fmla="*/ 2147483646 w 69"/>
                  <a:gd name="T11" fmla="*/ 2147483646 h 67"/>
                  <a:gd name="T12" fmla="*/ 2147483646 w 69"/>
                  <a:gd name="T13" fmla="*/ 2147483646 h 67"/>
                  <a:gd name="T14" fmla="*/ 2147483646 w 69"/>
                  <a:gd name="T15" fmla="*/ 2147483646 h 67"/>
                  <a:gd name="T16" fmla="*/ 2147483646 w 69"/>
                  <a:gd name="T17" fmla="*/ 2147483646 h 67"/>
                  <a:gd name="T18" fmla="*/ 2147483646 w 69"/>
                  <a:gd name="T19" fmla="*/ 2147483646 h 67"/>
                  <a:gd name="T20" fmla="*/ 2147483646 w 69"/>
                  <a:gd name="T21" fmla="*/ 2147483646 h 67"/>
                  <a:gd name="T22" fmla="*/ 2147483646 w 69"/>
                  <a:gd name="T23" fmla="*/ 2147483646 h 67"/>
                  <a:gd name="T24" fmla="*/ 2147483646 w 69"/>
                  <a:gd name="T25" fmla="*/ 2147483646 h 67"/>
                  <a:gd name="T26" fmla="*/ 2147483646 w 69"/>
                  <a:gd name="T27" fmla="*/ 2147483646 h 67"/>
                  <a:gd name="T28" fmla="*/ 2147483646 w 69"/>
                  <a:gd name="T29" fmla="*/ 2147483646 h 67"/>
                  <a:gd name="T30" fmla="*/ 2147483646 w 69"/>
                  <a:gd name="T31" fmla="*/ 2147483646 h 67"/>
                  <a:gd name="T32" fmla="*/ 2147483646 w 69"/>
                  <a:gd name="T33" fmla="*/ 2147483646 h 67"/>
                  <a:gd name="T34" fmla="*/ 2147483646 w 69"/>
                  <a:gd name="T35" fmla="*/ 2147483646 h 67"/>
                  <a:gd name="T36" fmla="*/ 2147483646 w 69"/>
                  <a:gd name="T37" fmla="*/ 2147483646 h 67"/>
                  <a:gd name="T38" fmla="*/ 2147483646 w 69"/>
                  <a:gd name="T39" fmla="*/ 2147483646 h 67"/>
                  <a:gd name="T40" fmla="*/ 2147483646 w 69"/>
                  <a:gd name="T41" fmla="*/ 2147483646 h 67"/>
                  <a:gd name="T42" fmla="*/ 2147483646 w 69"/>
                  <a:gd name="T43" fmla="*/ 2147483646 h 67"/>
                  <a:gd name="T44" fmla="*/ 2147483646 w 69"/>
                  <a:gd name="T45" fmla="*/ 2147483646 h 67"/>
                  <a:gd name="T46" fmla="*/ 2147483646 w 69"/>
                  <a:gd name="T47" fmla="*/ 2147483646 h 67"/>
                  <a:gd name="T48" fmla="*/ 2147483646 w 69"/>
                  <a:gd name="T49" fmla="*/ 2147483646 h 67"/>
                  <a:gd name="T50" fmla="*/ 2147483646 w 69"/>
                  <a:gd name="T51" fmla="*/ 2147483646 h 67"/>
                  <a:gd name="T52" fmla="*/ 2147483646 w 69"/>
                  <a:gd name="T53" fmla="*/ 2147483646 h 67"/>
                  <a:gd name="T54" fmla="*/ 2147483646 w 69"/>
                  <a:gd name="T55" fmla="*/ 2147483646 h 67"/>
                  <a:gd name="T56" fmla="*/ 2147483646 w 69"/>
                  <a:gd name="T57" fmla="*/ 2147483646 h 67"/>
                  <a:gd name="T58" fmla="*/ 2147483646 w 69"/>
                  <a:gd name="T59" fmla="*/ 2147483646 h 67"/>
                  <a:gd name="T60" fmla="*/ 2147483646 w 69"/>
                  <a:gd name="T61" fmla="*/ 2147483646 h 67"/>
                  <a:gd name="T62" fmla="*/ 2147483646 w 69"/>
                  <a:gd name="T63" fmla="*/ 2147483646 h 67"/>
                  <a:gd name="T64" fmla="*/ 2147483646 w 69"/>
                  <a:gd name="T65" fmla="*/ 2147483646 h 67"/>
                  <a:gd name="T66" fmla="*/ 2147483646 w 69"/>
                  <a:gd name="T67" fmla="*/ 2147483646 h 67"/>
                  <a:gd name="T68" fmla="*/ 2147483646 w 69"/>
                  <a:gd name="T69" fmla="*/ 2147483646 h 67"/>
                  <a:gd name="T70" fmla="*/ 2147483646 w 69"/>
                  <a:gd name="T71" fmla="*/ 2147483646 h 67"/>
                  <a:gd name="T72" fmla="*/ 2147483646 w 69"/>
                  <a:gd name="T73" fmla="*/ 2147483646 h 67"/>
                  <a:gd name="T74" fmla="*/ 2147483646 w 69"/>
                  <a:gd name="T75" fmla="*/ 2147483646 h 67"/>
                  <a:gd name="T76" fmla="*/ 2147483646 w 69"/>
                  <a:gd name="T77" fmla="*/ 2147483646 h 67"/>
                  <a:gd name="T78" fmla="*/ 2147483646 w 69"/>
                  <a:gd name="T79" fmla="*/ 2147483646 h 67"/>
                  <a:gd name="T80" fmla="*/ 2147483646 w 69"/>
                  <a:gd name="T81" fmla="*/ 2147483646 h 67"/>
                  <a:gd name="T82" fmla="*/ 2147483646 w 69"/>
                  <a:gd name="T83" fmla="*/ 2147483646 h 67"/>
                  <a:gd name="T84" fmla="*/ 2147483646 w 69"/>
                  <a:gd name="T85" fmla="*/ 2147483646 h 67"/>
                  <a:gd name="T86" fmla="*/ 2147483646 w 69"/>
                  <a:gd name="T87" fmla="*/ 2147483646 h 67"/>
                  <a:gd name="T88" fmla="*/ 2147483646 w 69"/>
                  <a:gd name="T89" fmla="*/ 0 h 67"/>
                  <a:gd name="T90" fmla="*/ 2147483646 w 69"/>
                  <a:gd name="T91" fmla="*/ 2147483646 h 67"/>
                  <a:gd name="T92" fmla="*/ 2147483646 w 69"/>
                  <a:gd name="T93" fmla="*/ 2147483646 h 67"/>
                  <a:gd name="T94" fmla="*/ 2147483646 w 69"/>
                  <a:gd name="T95" fmla="*/ 2147483646 h 67"/>
                  <a:gd name="T96" fmla="*/ 2147483646 w 69"/>
                  <a:gd name="T97" fmla="*/ 2147483646 h 67"/>
                  <a:gd name="T98" fmla="*/ 2147483646 w 69"/>
                  <a:gd name="T99" fmla="*/ 2147483646 h 67"/>
                  <a:gd name="T100" fmla="*/ 2147483646 w 69"/>
                  <a:gd name="T101" fmla="*/ 2147483646 h 67"/>
                  <a:gd name="T102" fmla="*/ 2147483646 w 69"/>
                  <a:gd name="T103" fmla="*/ 2147483646 h 67"/>
                  <a:gd name="T104" fmla="*/ 2147483646 w 69"/>
                  <a:gd name="T105" fmla="*/ 2147483646 h 67"/>
                  <a:gd name="T106" fmla="*/ 2147483646 w 69"/>
                  <a:gd name="T107" fmla="*/ 2147483646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9"/>
                  <a:gd name="T163" fmla="*/ 0 h 67"/>
                  <a:gd name="T164" fmla="*/ 69 w 69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9" h="67">
                    <a:moveTo>
                      <a:pt x="2" y="10"/>
                    </a:moveTo>
                    <a:cubicBezTo>
                      <a:pt x="1" y="12"/>
                      <a:pt x="1" y="13"/>
                      <a:pt x="0" y="14"/>
                    </a:cubicBezTo>
                    <a:cubicBezTo>
                      <a:pt x="1" y="15"/>
                      <a:pt x="1" y="15"/>
                      <a:pt x="3" y="17"/>
                    </a:cubicBezTo>
                    <a:cubicBezTo>
                      <a:pt x="4" y="18"/>
                      <a:pt x="2" y="22"/>
                      <a:pt x="3" y="23"/>
                    </a:cubicBezTo>
                    <a:cubicBezTo>
                      <a:pt x="6" y="23"/>
                      <a:pt x="6" y="23"/>
                      <a:pt x="8" y="25"/>
                    </a:cubicBezTo>
                    <a:cubicBezTo>
                      <a:pt x="8" y="27"/>
                      <a:pt x="8" y="28"/>
                      <a:pt x="8" y="30"/>
                    </a:cubicBezTo>
                    <a:cubicBezTo>
                      <a:pt x="9" y="30"/>
                      <a:pt x="11" y="30"/>
                      <a:pt x="12" y="30"/>
                    </a:cubicBezTo>
                    <a:cubicBezTo>
                      <a:pt x="13" y="31"/>
                      <a:pt x="14" y="33"/>
                      <a:pt x="16" y="34"/>
                    </a:cubicBezTo>
                    <a:cubicBezTo>
                      <a:pt x="17" y="35"/>
                      <a:pt x="18" y="33"/>
                      <a:pt x="19" y="33"/>
                    </a:cubicBezTo>
                    <a:cubicBezTo>
                      <a:pt x="21" y="36"/>
                      <a:pt x="17" y="42"/>
                      <a:pt x="22" y="46"/>
                    </a:cubicBezTo>
                    <a:cubicBezTo>
                      <a:pt x="23" y="46"/>
                      <a:pt x="24" y="42"/>
                      <a:pt x="26" y="43"/>
                    </a:cubicBezTo>
                    <a:cubicBezTo>
                      <a:pt x="29" y="43"/>
                      <a:pt x="30" y="47"/>
                      <a:pt x="33" y="45"/>
                    </a:cubicBezTo>
                    <a:cubicBezTo>
                      <a:pt x="34" y="44"/>
                      <a:pt x="34" y="47"/>
                      <a:pt x="36" y="48"/>
                    </a:cubicBezTo>
                    <a:cubicBezTo>
                      <a:pt x="38" y="50"/>
                      <a:pt x="39" y="50"/>
                      <a:pt x="41" y="57"/>
                    </a:cubicBezTo>
                    <a:cubicBezTo>
                      <a:pt x="42" y="58"/>
                      <a:pt x="44" y="60"/>
                      <a:pt x="46" y="61"/>
                    </a:cubicBezTo>
                    <a:cubicBezTo>
                      <a:pt x="48" y="63"/>
                      <a:pt x="48" y="65"/>
                      <a:pt x="52" y="65"/>
                    </a:cubicBezTo>
                    <a:cubicBezTo>
                      <a:pt x="53" y="65"/>
                      <a:pt x="54" y="63"/>
                      <a:pt x="55" y="62"/>
                    </a:cubicBezTo>
                    <a:cubicBezTo>
                      <a:pt x="55" y="62"/>
                      <a:pt x="56" y="62"/>
                      <a:pt x="56" y="63"/>
                    </a:cubicBezTo>
                    <a:cubicBezTo>
                      <a:pt x="56" y="64"/>
                      <a:pt x="57" y="66"/>
                      <a:pt x="58" y="67"/>
                    </a:cubicBezTo>
                    <a:cubicBezTo>
                      <a:pt x="58" y="66"/>
                      <a:pt x="59" y="66"/>
                      <a:pt x="59" y="66"/>
                    </a:cubicBezTo>
                    <a:cubicBezTo>
                      <a:pt x="60" y="65"/>
                      <a:pt x="59" y="64"/>
                      <a:pt x="59" y="63"/>
                    </a:cubicBezTo>
                    <a:cubicBezTo>
                      <a:pt x="59" y="63"/>
                      <a:pt x="60" y="63"/>
                      <a:pt x="60" y="62"/>
                    </a:cubicBezTo>
                    <a:cubicBezTo>
                      <a:pt x="60" y="61"/>
                      <a:pt x="57" y="61"/>
                      <a:pt x="58" y="58"/>
                    </a:cubicBezTo>
                    <a:cubicBezTo>
                      <a:pt x="59" y="56"/>
                      <a:pt x="61" y="60"/>
                      <a:pt x="67" y="57"/>
                    </a:cubicBezTo>
                    <a:cubicBezTo>
                      <a:pt x="68" y="56"/>
                      <a:pt x="69" y="55"/>
                      <a:pt x="69" y="54"/>
                    </a:cubicBezTo>
                    <a:cubicBezTo>
                      <a:pt x="68" y="53"/>
                      <a:pt x="67" y="52"/>
                      <a:pt x="66" y="51"/>
                    </a:cubicBezTo>
                    <a:cubicBezTo>
                      <a:pt x="63" y="49"/>
                      <a:pt x="67" y="49"/>
                      <a:pt x="66" y="47"/>
                    </a:cubicBezTo>
                    <a:cubicBezTo>
                      <a:pt x="66" y="47"/>
                      <a:pt x="65" y="46"/>
                      <a:pt x="65" y="46"/>
                    </a:cubicBezTo>
                    <a:cubicBezTo>
                      <a:pt x="64" y="45"/>
                      <a:pt x="63" y="46"/>
                      <a:pt x="62" y="46"/>
                    </a:cubicBezTo>
                    <a:cubicBezTo>
                      <a:pt x="60" y="46"/>
                      <a:pt x="59" y="45"/>
                      <a:pt x="58" y="44"/>
                    </a:cubicBezTo>
                    <a:cubicBezTo>
                      <a:pt x="56" y="42"/>
                      <a:pt x="58" y="41"/>
                      <a:pt x="57" y="40"/>
                    </a:cubicBezTo>
                    <a:cubicBezTo>
                      <a:pt x="56" y="39"/>
                      <a:pt x="54" y="40"/>
                      <a:pt x="52" y="39"/>
                    </a:cubicBezTo>
                    <a:cubicBezTo>
                      <a:pt x="50" y="37"/>
                      <a:pt x="51" y="36"/>
                      <a:pt x="50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3"/>
                      <a:pt x="48" y="32"/>
                      <a:pt x="47" y="31"/>
                    </a:cubicBezTo>
                    <a:cubicBezTo>
                      <a:pt x="46" y="29"/>
                      <a:pt x="44" y="30"/>
                      <a:pt x="43" y="30"/>
                    </a:cubicBezTo>
                    <a:cubicBezTo>
                      <a:pt x="41" y="29"/>
                      <a:pt x="42" y="28"/>
                      <a:pt x="41" y="27"/>
                    </a:cubicBezTo>
                    <a:cubicBezTo>
                      <a:pt x="40" y="26"/>
                      <a:pt x="39" y="26"/>
                      <a:pt x="38" y="25"/>
                    </a:cubicBezTo>
                    <a:cubicBezTo>
                      <a:pt x="38" y="24"/>
                      <a:pt x="38" y="23"/>
                      <a:pt x="37" y="22"/>
                    </a:cubicBezTo>
                    <a:cubicBezTo>
                      <a:pt x="36" y="19"/>
                      <a:pt x="33" y="21"/>
                      <a:pt x="34" y="16"/>
                    </a:cubicBezTo>
                    <a:cubicBezTo>
                      <a:pt x="34" y="14"/>
                      <a:pt x="36" y="13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5" y="2"/>
                      <a:pt x="33" y="2"/>
                    </a:cubicBezTo>
                    <a:cubicBezTo>
                      <a:pt x="30" y="6"/>
                      <a:pt x="25" y="4"/>
                      <a:pt x="26" y="1"/>
                    </a:cubicBezTo>
                    <a:cubicBezTo>
                      <a:pt x="24" y="1"/>
                      <a:pt x="23" y="1"/>
                      <a:pt x="21" y="0"/>
                    </a:cubicBezTo>
                    <a:cubicBezTo>
                      <a:pt x="20" y="0"/>
                      <a:pt x="21" y="2"/>
                      <a:pt x="19" y="2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4" y="4"/>
                      <a:pt x="12" y="6"/>
                      <a:pt x="11" y="8"/>
                    </a:cubicBezTo>
                    <a:cubicBezTo>
                      <a:pt x="11" y="9"/>
                      <a:pt x="12" y="10"/>
                      <a:pt x="12" y="11"/>
                    </a:cubicBezTo>
                    <a:cubicBezTo>
                      <a:pt x="11" y="12"/>
                      <a:pt x="10" y="10"/>
                      <a:pt x="9" y="10"/>
                    </a:cubicBezTo>
                    <a:cubicBezTo>
                      <a:pt x="8" y="11"/>
                      <a:pt x="8" y="13"/>
                      <a:pt x="8" y="13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Freeform 9"/>
              <p:cNvSpPr>
                <a:spLocks/>
              </p:cNvSpPr>
              <p:nvPr/>
            </p:nvSpPr>
            <p:spPr bwMode="auto">
              <a:xfrm>
                <a:off x="7396391" y="6038192"/>
                <a:ext cx="972288" cy="846638"/>
              </a:xfrm>
              <a:custGeom>
                <a:avLst/>
                <a:gdLst>
                  <a:gd name="T0" fmla="*/ 2147483646 w 100"/>
                  <a:gd name="T1" fmla="*/ 2147483646 h 128"/>
                  <a:gd name="T2" fmla="*/ 2147483646 w 100"/>
                  <a:gd name="T3" fmla="*/ 2147483646 h 128"/>
                  <a:gd name="T4" fmla="*/ 2147483646 w 100"/>
                  <a:gd name="T5" fmla="*/ 2147483646 h 128"/>
                  <a:gd name="T6" fmla="*/ 2147483646 w 100"/>
                  <a:gd name="T7" fmla="*/ 2147483646 h 128"/>
                  <a:gd name="T8" fmla="*/ 2147483646 w 100"/>
                  <a:gd name="T9" fmla="*/ 2147483646 h 128"/>
                  <a:gd name="T10" fmla="*/ 2147483646 w 100"/>
                  <a:gd name="T11" fmla="*/ 2147483646 h 128"/>
                  <a:gd name="T12" fmla="*/ 2147483646 w 100"/>
                  <a:gd name="T13" fmla="*/ 2147483646 h 128"/>
                  <a:gd name="T14" fmla="*/ 2147483646 w 100"/>
                  <a:gd name="T15" fmla="*/ 2147483646 h 128"/>
                  <a:gd name="T16" fmla="*/ 2147483646 w 100"/>
                  <a:gd name="T17" fmla="*/ 2147483646 h 128"/>
                  <a:gd name="T18" fmla="*/ 2147483646 w 100"/>
                  <a:gd name="T19" fmla="*/ 2147483646 h 128"/>
                  <a:gd name="T20" fmla="*/ 2147483646 w 100"/>
                  <a:gd name="T21" fmla="*/ 2147483646 h 128"/>
                  <a:gd name="T22" fmla="*/ 2147483646 w 100"/>
                  <a:gd name="T23" fmla="*/ 2147483646 h 128"/>
                  <a:gd name="T24" fmla="*/ 2147483646 w 100"/>
                  <a:gd name="T25" fmla="*/ 2147483646 h 128"/>
                  <a:gd name="T26" fmla="*/ 2147483646 w 100"/>
                  <a:gd name="T27" fmla="*/ 2147483646 h 128"/>
                  <a:gd name="T28" fmla="*/ 2147483646 w 100"/>
                  <a:gd name="T29" fmla="*/ 2147483646 h 128"/>
                  <a:gd name="T30" fmla="*/ 2147483646 w 100"/>
                  <a:gd name="T31" fmla="*/ 2147483646 h 128"/>
                  <a:gd name="T32" fmla="*/ 2147483646 w 100"/>
                  <a:gd name="T33" fmla="*/ 2147483646 h 128"/>
                  <a:gd name="T34" fmla="*/ 2147483646 w 100"/>
                  <a:gd name="T35" fmla="*/ 2147483646 h 128"/>
                  <a:gd name="T36" fmla="*/ 2147483646 w 100"/>
                  <a:gd name="T37" fmla="*/ 2147483646 h 128"/>
                  <a:gd name="T38" fmla="*/ 2147483646 w 100"/>
                  <a:gd name="T39" fmla="*/ 2147483646 h 128"/>
                  <a:gd name="T40" fmla="*/ 2147483646 w 100"/>
                  <a:gd name="T41" fmla="*/ 2147483646 h 128"/>
                  <a:gd name="T42" fmla="*/ 2147483646 w 100"/>
                  <a:gd name="T43" fmla="*/ 2147483646 h 128"/>
                  <a:gd name="T44" fmla="*/ 2147483646 w 100"/>
                  <a:gd name="T45" fmla="*/ 2147483646 h 128"/>
                  <a:gd name="T46" fmla="*/ 2147483646 w 100"/>
                  <a:gd name="T47" fmla="*/ 2147483646 h 128"/>
                  <a:gd name="T48" fmla="*/ 2147483646 w 100"/>
                  <a:gd name="T49" fmla="*/ 2147483646 h 128"/>
                  <a:gd name="T50" fmla="*/ 2147483646 w 100"/>
                  <a:gd name="T51" fmla="*/ 2147483646 h 128"/>
                  <a:gd name="T52" fmla="*/ 2147483646 w 100"/>
                  <a:gd name="T53" fmla="*/ 2147483646 h 128"/>
                  <a:gd name="T54" fmla="*/ 2147483646 w 100"/>
                  <a:gd name="T55" fmla="*/ 2147483646 h 128"/>
                  <a:gd name="T56" fmla="*/ 2147483646 w 100"/>
                  <a:gd name="T57" fmla="*/ 2147483646 h 128"/>
                  <a:gd name="T58" fmla="*/ 2147483646 w 100"/>
                  <a:gd name="T59" fmla="*/ 2147483646 h 128"/>
                  <a:gd name="T60" fmla="*/ 2147483646 w 100"/>
                  <a:gd name="T61" fmla="*/ 2147483646 h 128"/>
                  <a:gd name="T62" fmla="*/ 2147483646 w 100"/>
                  <a:gd name="T63" fmla="*/ 2147483646 h 128"/>
                  <a:gd name="T64" fmla="*/ 2147483646 w 100"/>
                  <a:gd name="T65" fmla="*/ 2147483646 h 128"/>
                  <a:gd name="T66" fmla="*/ 2147483646 w 100"/>
                  <a:gd name="T67" fmla="*/ 2147483646 h 128"/>
                  <a:gd name="T68" fmla="*/ 2147483646 w 100"/>
                  <a:gd name="T69" fmla="*/ 2147483646 h 128"/>
                  <a:gd name="T70" fmla="*/ 2147483646 w 100"/>
                  <a:gd name="T71" fmla="*/ 2147483646 h 128"/>
                  <a:gd name="T72" fmla="*/ 2147483646 w 100"/>
                  <a:gd name="T73" fmla="*/ 2147483646 h 128"/>
                  <a:gd name="T74" fmla="*/ 2147483646 w 100"/>
                  <a:gd name="T75" fmla="*/ 2147483646 h 128"/>
                  <a:gd name="T76" fmla="*/ 2147483646 w 100"/>
                  <a:gd name="T77" fmla="*/ 2147483646 h 1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28"/>
                  <a:gd name="T119" fmla="*/ 100 w 100"/>
                  <a:gd name="T120" fmla="*/ 128 h 1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28">
                    <a:moveTo>
                      <a:pt x="1" y="121"/>
                    </a:moveTo>
                    <a:cubicBezTo>
                      <a:pt x="4" y="124"/>
                      <a:pt x="5" y="128"/>
                      <a:pt x="12" y="127"/>
                    </a:cubicBezTo>
                    <a:cubicBezTo>
                      <a:pt x="15" y="126"/>
                      <a:pt x="16" y="127"/>
                      <a:pt x="19" y="127"/>
                    </a:cubicBezTo>
                    <a:cubicBezTo>
                      <a:pt x="20" y="128"/>
                      <a:pt x="21" y="126"/>
                      <a:pt x="22" y="126"/>
                    </a:cubicBezTo>
                    <a:cubicBezTo>
                      <a:pt x="24" y="126"/>
                      <a:pt x="25" y="127"/>
                      <a:pt x="27" y="127"/>
                    </a:cubicBezTo>
                    <a:cubicBezTo>
                      <a:pt x="30" y="126"/>
                      <a:pt x="31" y="123"/>
                      <a:pt x="34" y="122"/>
                    </a:cubicBezTo>
                    <a:cubicBezTo>
                      <a:pt x="37" y="121"/>
                      <a:pt x="40" y="121"/>
                      <a:pt x="42" y="120"/>
                    </a:cubicBezTo>
                    <a:cubicBezTo>
                      <a:pt x="44" y="118"/>
                      <a:pt x="44" y="115"/>
                      <a:pt x="46" y="113"/>
                    </a:cubicBezTo>
                    <a:cubicBezTo>
                      <a:pt x="47" y="111"/>
                      <a:pt x="49" y="112"/>
                      <a:pt x="50" y="110"/>
                    </a:cubicBezTo>
                    <a:cubicBezTo>
                      <a:pt x="52" y="109"/>
                      <a:pt x="52" y="108"/>
                      <a:pt x="54" y="107"/>
                    </a:cubicBezTo>
                    <a:cubicBezTo>
                      <a:pt x="57" y="107"/>
                      <a:pt x="60" y="110"/>
                      <a:pt x="63" y="111"/>
                    </a:cubicBezTo>
                    <a:cubicBezTo>
                      <a:pt x="65" y="111"/>
                      <a:pt x="67" y="108"/>
                      <a:pt x="69" y="108"/>
                    </a:cubicBezTo>
                    <a:cubicBezTo>
                      <a:pt x="74" y="108"/>
                      <a:pt x="77" y="113"/>
                      <a:pt x="84" y="111"/>
                    </a:cubicBezTo>
                    <a:cubicBezTo>
                      <a:pt x="84" y="111"/>
                      <a:pt x="85" y="107"/>
                      <a:pt x="86" y="106"/>
                    </a:cubicBezTo>
                    <a:cubicBezTo>
                      <a:pt x="88" y="105"/>
                      <a:pt x="92" y="105"/>
                      <a:pt x="93" y="102"/>
                    </a:cubicBezTo>
                    <a:cubicBezTo>
                      <a:pt x="93" y="99"/>
                      <a:pt x="91" y="98"/>
                      <a:pt x="91" y="97"/>
                    </a:cubicBezTo>
                    <a:cubicBezTo>
                      <a:pt x="90" y="94"/>
                      <a:pt x="91" y="88"/>
                      <a:pt x="92" y="86"/>
                    </a:cubicBezTo>
                    <a:cubicBezTo>
                      <a:pt x="92" y="83"/>
                      <a:pt x="93" y="80"/>
                      <a:pt x="95" y="77"/>
                    </a:cubicBezTo>
                    <a:cubicBezTo>
                      <a:pt x="95" y="72"/>
                      <a:pt x="94" y="69"/>
                      <a:pt x="93" y="68"/>
                    </a:cubicBezTo>
                    <a:cubicBezTo>
                      <a:pt x="91" y="67"/>
                      <a:pt x="89" y="66"/>
                      <a:pt x="88" y="65"/>
                    </a:cubicBezTo>
                    <a:cubicBezTo>
                      <a:pt x="88" y="63"/>
                      <a:pt x="96" y="58"/>
                      <a:pt x="97" y="57"/>
                    </a:cubicBezTo>
                    <a:cubicBezTo>
                      <a:pt x="99" y="56"/>
                      <a:pt x="99" y="55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lnTo>
                      <a:pt x="98" y="49"/>
                    </a:lnTo>
                    <a:cubicBezTo>
                      <a:pt x="97" y="48"/>
                      <a:pt x="94" y="49"/>
                      <a:pt x="94" y="47"/>
                    </a:cubicBezTo>
                    <a:cubicBezTo>
                      <a:pt x="92" y="44"/>
                      <a:pt x="96" y="43"/>
                      <a:pt x="96" y="40"/>
                    </a:cubicBezTo>
                    <a:cubicBezTo>
                      <a:pt x="94" y="36"/>
                      <a:pt x="91" y="39"/>
                      <a:pt x="90" y="38"/>
                    </a:cubicBezTo>
                    <a:cubicBezTo>
                      <a:pt x="90" y="37"/>
                      <a:pt x="91" y="35"/>
                      <a:pt x="92" y="33"/>
                    </a:cubicBezTo>
                    <a:cubicBezTo>
                      <a:pt x="92" y="31"/>
                      <a:pt x="91" y="28"/>
                      <a:pt x="89" y="27"/>
                    </a:cubicBezTo>
                    <a:cubicBezTo>
                      <a:pt x="88" y="27"/>
                      <a:pt x="88" y="30"/>
                      <a:pt x="87" y="30"/>
                    </a:cubicBezTo>
                    <a:cubicBezTo>
                      <a:pt x="84" y="30"/>
                      <a:pt x="86" y="25"/>
                      <a:pt x="84" y="24"/>
                    </a:cubicBezTo>
                    <a:cubicBezTo>
                      <a:pt x="81" y="22"/>
                      <a:pt x="79" y="28"/>
                      <a:pt x="77" y="26"/>
                    </a:cubicBezTo>
                    <a:cubicBezTo>
                      <a:pt x="75" y="24"/>
                      <a:pt x="78" y="23"/>
                      <a:pt x="77" y="22"/>
                    </a:cubicBezTo>
                    <a:cubicBezTo>
                      <a:pt x="76" y="19"/>
                      <a:pt x="72" y="21"/>
                      <a:pt x="71" y="19"/>
                    </a:cubicBezTo>
                    <a:cubicBezTo>
                      <a:pt x="71" y="18"/>
                      <a:pt x="72" y="17"/>
                      <a:pt x="73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66" y="15"/>
                      <a:pt x="69" y="10"/>
                      <a:pt x="67" y="9"/>
                    </a:cubicBezTo>
                    <a:cubicBezTo>
                      <a:pt x="66" y="8"/>
                      <a:pt x="65" y="10"/>
                      <a:pt x="63" y="8"/>
                    </a:cubicBezTo>
                    <a:cubicBezTo>
                      <a:pt x="62" y="7"/>
                      <a:pt x="64" y="5"/>
                      <a:pt x="63" y="4"/>
                    </a:cubicBezTo>
                    <a:cubicBezTo>
                      <a:pt x="63" y="2"/>
                      <a:pt x="61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59" y="3"/>
                      <a:pt x="59" y="4"/>
                    </a:cubicBezTo>
                    <a:cubicBezTo>
                      <a:pt x="57" y="4"/>
                      <a:pt x="56" y="0"/>
                      <a:pt x="52" y="2"/>
                    </a:cubicBezTo>
                    <a:cubicBezTo>
                      <a:pt x="51" y="3"/>
                      <a:pt x="51" y="5"/>
                      <a:pt x="52" y="7"/>
                    </a:cubicBezTo>
                    <a:cubicBezTo>
                      <a:pt x="53" y="9"/>
                      <a:pt x="50" y="9"/>
                      <a:pt x="51" y="11"/>
                    </a:cubicBezTo>
                    <a:cubicBezTo>
                      <a:pt x="51" y="12"/>
                      <a:pt x="51" y="12"/>
                      <a:pt x="52" y="13"/>
                    </a:cubicBezTo>
                    <a:cubicBezTo>
                      <a:pt x="52" y="14"/>
                      <a:pt x="52" y="15"/>
                      <a:pt x="52" y="16"/>
                    </a:cubicBezTo>
                    <a:cubicBezTo>
                      <a:pt x="53" y="18"/>
                      <a:pt x="55" y="14"/>
                      <a:pt x="55" y="20"/>
                    </a:cubicBezTo>
                    <a:cubicBezTo>
                      <a:pt x="55" y="21"/>
                      <a:pt x="46" y="24"/>
                      <a:pt x="44" y="24"/>
                    </a:cubicBezTo>
                    <a:cubicBezTo>
                      <a:pt x="42" y="28"/>
                      <a:pt x="46" y="31"/>
                      <a:pt x="47" y="35"/>
                    </a:cubicBezTo>
                    <a:cubicBezTo>
                      <a:pt x="48" y="38"/>
                      <a:pt x="50" y="42"/>
                      <a:pt x="51" y="43"/>
                    </a:cubicBezTo>
                    <a:cubicBezTo>
                      <a:pt x="53" y="44"/>
                      <a:pt x="56" y="44"/>
                      <a:pt x="58" y="46"/>
                    </a:cubicBezTo>
                    <a:cubicBezTo>
                      <a:pt x="59" y="47"/>
                      <a:pt x="58" y="51"/>
                      <a:pt x="58" y="52"/>
                    </a:cubicBezTo>
                    <a:cubicBezTo>
                      <a:pt x="56" y="54"/>
                      <a:pt x="52" y="54"/>
                      <a:pt x="50" y="56"/>
                    </a:cubicBezTo>
                    <a:cubicBezTo>
                      <a:pt x="49" y="58"/>
                      <a:pt x="48" y="60"/>
                      <a:pt x="46" y="63"/>
                    </a:cubicBezTo>
                    <a:cubicBezTo>
                      <a:pt x="44" y="65"/>
                      <a:pt x="41" y="65"/>
                      <a:pt x="40" y="68"/>
                    </a:cubicBezTo>
                    <a:cubicBezTo>
                      <a:pt x="41" y="70"/>
                      <a:pt x="45" y="71"/>
                      <a:pt x="46" y="73"/>
                    </a:cubicBezTo>
                    <a:cubicBezTo>
                      <a:pt x="46" y="75"/>
                      <a:pt x="43" y="80"/>
                      <a:pt x="42" y="81"/>
                    </a:cubicBezTo>
                    <a:cubicBezTo>
                      <a:pt x="41" y="82"/>
                      <a:pt x="40" y="82"/>
                      <a:pt x="39" y="82"/>
                    </a:cubicBezTo>
                    <a:cubicBezTo>
                      <a:pt x="38" y="83"/>
                      <a:pt x="38" y="83"/>
                      <a:pt x="37" y="84"/>
                    </a:cubicBezTo>
                    <a:cubicBezTo>
                      <a:pt x="36" y="84"/>
                      <a:pt x="36" y="84"/>
                      <a:pt x="35" y="84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32" y="85"/>
                      <a:pt x="33" y="86"/>
                      <a:pt x="32" y="87"/>
                    </a:cubicBezTo>
                    <a:cubicBezTo>
                      <a:pt x="31" y="87"/>
                      <a:pt x="29" y="87"/>
                      <a:pt x="28" y="87"/>
                    </a:cubicBezTo>
                    <a:cubicBezTo>
                      <a:pt x="26" y="89"/>
                      <a:pt x="27" y="90"/>
                      <a:pt x="25" y="91"/>
                    </a:cubicBezTo>
                    <a:cubicBezTo>
                      <a:pt x="25" y="92"/>
                      <a:pt x="24" y="92"/>
                      <a:pt x="23" y="92"/>
                    </a:cubicBezTo>
                    <a:cubicBezTo>
                      <a:pt x="21" y="93"/>
                      <a:pt x="21" y="95"/>
                      <a:pt x="20" y="95"/>
                    </a:cubicBezTo>
                    <a:cubicBezTo>
                      <a:pt x="19" y="96"/>
                      <a:pt x="17" y="94"/>
                      <a:pt x="16" y="95"/>
                    </a:cubicBezTo>
                    <a:cubicBezTo>
                      <a:pt x="14" y="96"/>
                      <a:pt x="13" y="98"/>
                      <a:pt x="11" y="99"/>
                    </a:cubicBezTo>
                    <a:cubicBezTo>
                      <a:pt x="9" y="99"/>
                      <a:pt x="8" y="99"/>
                      <a:pt x="8" y="100"/>
                    </a:cubicBezTo>
                    <a:cubicBezTo>
                      <a:pt x="6" y="100"/>
                      <a:pt x="4" y="100"/>
                      <a:pt x="4" y="101"/>
                    </a:cubicBezTo>
                    <a:cubicBezTo>
                      <a:pt x="3" y="103"/>
                      <a:pt x="5" y="103"/>
                      <a:pt x="5" y="104"/>
                    </a:cubicBezTo>
                    <a:cubicBezTo>
                      <a:pt x="4" y="106"/>
                      <a:pt x="3" y="105"/>
                      <a:pt x="3" y="107"/>
                    </a:cubicBezTo>
                    <a:cubicBezTo>
                      <a:pt x="4" y="108"/>
                      <a:pt x="1" y="110"/>
                      <a:pt x="2" y="111"/>
                    </a:cubicBezTo>
                    <a:cubicBezTo>
                      <a:pt x="3" y="112"/>
                      <a:pt x="6" y="111"/>
                      <a:pt x="7" y="111"/>
                    </a:cubicBezTo>
                    <a:cubicBezTo>
                      <a:pt x="7" y="115"/>
                      <a:pt x="1" y="114"/>
                      <a:pt x="0" y="116"/>
                    </a:cubicBezTo>
                    <a:cubicBezTo>
                      <a:pt x="0" y="117"/>
                      <a:pt x="0" y="119"/>
                      <a:pt x="1" y="121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Freeform 13"/>
              <p:cNvSpPr>
                <a:spLocks/>
              </p:cNvSpPr>
              <p:nvPr/>
            </p:nvSpPr>
            <p:spPr bwMode="auto">
              <a:xfrm>
                <a:off x="5572650" y="6575427"/>
                <a:ext cx="466473" cy="290503"/>
              </a:xfrm>
              <a:custGeom>
                <a:avLst/>
                <a:gdLst>
                  <a:gd name="T0" fmla="*/ 2147483646 w 48"/>
                  <a:gd name="T1" fmla="*/ 2147483646 h 44"/>
                  <a:gd name="T2" fmla="*/ 2147483646 w 48"/>
                  <a:gd name="T3" fmla="*/ 2147483646 h 44"/>
                  <a:gd name="T4" fmla="*/ 2147483646 w 48"/>
                  <a:gd name="T5" fmla="*/ 2147483646 h 44"/>
                  <a:gd name="T6" fmla="*/ 2147483646 w 48"/>
                  <a:gd name="T7" fmla="*/ 2147483646 h 44"/>
                  <a:gd name="T8" fmla="*/ 2147483646 w 48"/>
                  <a:gd name="T9" fmla="*/ 2147483646 h 44"/>
                  <a:gd name="T10" fmla="*/ 2147483646 w 48"/>
                  <a:gd name="T11" fmla="*/ 2147483646 h 44"/>
                  <a:gd name="T12" fmla="*/ 2147483646 w 48"/>
                  <a:gd name="T13" fmla="*/ 2147483646 h 44"/>
                  <a:gd name="T14" fmla="*/ 2147483646 w 48"/>
                  <a:gd name="T15" fmla="*/ 2147483646 h 44"/>
                  <a:gd name="T16" fmla="*/ 2147483646 w 48"/>
                  <a:gd name="T17" fmla="*/ 2147483646 h 44"/>
                  <a:gd name="T18" fmla="*/ 2147483646 w 48"/>
                  <a:gd name="T19" fmla="*/ 2147483646 h 44"/>
                  <a:gd name="T20" fmla="*/ 2147483646 w 48"/>
                  <a:gd name="T21" fmla="*/ 2147483646 h 44"/>
                  <a:gd name="T22" fmla="*/ 2147483646 w 48"/>
                  <a:gd name="T23" fmla="*/ 2147483646 h 44"/>
                  <a:gd name="T24" fmla="*/ 2147483646 w 48"/>
                  <a:gd name="T25" fmla="*/ 2147483646 h 44"/>
                  <a:gd name="T26" fmla="*/ 2147483646 w 48"/>
                  <a:gd name="T27" fmla="*/ 2147483646 h 44"/>
                  <a:gd name="T28" fmla="*/ 2147483646 w 48"/>
                  <a:gd name="T29" fmla="*/ 2147483646 h 44"/>
                  <a:gd name="T30" fmla="*/ 2147483646 w 48"/>
                  <a:gd name="T31" fmla="*/ 2147483646 h 44"/>
                  <a:gd name="T32" fmla="*/ 2147483646 w 48"/>
                  <a:gd name="T33" fmla="*/ 2147483646 h 44"/>
                  <a:gd name="T34" fmla="*/ 2147483646 w 48"/>
                  <a:gd name="T35" fmla="*/ 2147483646 h 44"/>
                  <a:gd name="T36" fmla="*/ 2147483646 w 48"/>
                  <a:gd name="T37" fmla="*/ 2147483646 h 44"/>
                  <a:gd name="T38" fmla="*/ 2147483646 w 48"/>
                  <a:gd name="T39" fmla="*/ 2147483646 h 44"/>
                  <a:gd name="T40" fmla="*/ 2147483646 w 48"/>
                  <a:gd name="T41" fmla="*/ 2147483646 h 44"/>
                  <a:gd name="T42" fmla="*/ 2147483646 w 48"/>
                  <a:gd name="T43" fmla="*/ 2147483646 h 44"/>
                  <a:gd name="T44" fmla="*/ 2147483646 w 48"/>
                  <a:gd name="T45" fmla="*/ 2147483646 h 44"/>
                  <a:gd name="T46" fmla="*/ 2147483646 w 48"/>
                  <a:gd name="T47" fmla="*/ 2147483646 h 44"/>
                  <a:gd name="T48" fmla="*/ 2147483646 w 48"/>
                  <a:gd name="T49" fmla="*/ 0 h 44"/>
                  <a:gd name="T50" fmla="*/ 2147483646 w 48"/>
                  <a:gd name="T51" fmla="*/ 0 h 44"/>
                  <a:gd name="T52" fmla="*/ 2147483646 w 48"/>
                  <a:gd name="T53" fmla="*/ 2147483646 h 44"/>
                  <a:gd name="T54" fmla="*/ 2147483646 w 48"/>
                  <a:gd name="T55" fmla="*/ 2147483646 h 44"/>
                  <a:gd name="T56" fmla="*/ 2147483646 w 48"/>
                  <a:gd name="T57" fmla="*/ 2147483646 h 44"/>
                  <a:gd name="T58" fmla="*/ 2147483646 w 48"/>
                  <a:gd name="T59" fmla="*/ 2147483646 h 44"/>
                  <a:gd name="T60" fmla="*/ 2147483646 w 48"/>
                  <a:gd name="T61" fmla="*/ 2147483646 h 44"/>
                  <a:gd name="T62" fmla="*/ 2147483646 w 48"/>
                  <a:gd name="T63" fmla="*/ 2147483646 h 44"/>
                  <a:gd name="T64" fmla="*/ 2147483646 w 48"/>
                  <a:gd name="T65" fmla="*/ 2147483646 h 44"/>
                  <a:gd name="T66" fmla="*/ 2147483646 w 48"/>
                  <a:gd name="T67" fmla="*/ 2147483646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44"/>
                  <a:gd name="T104" fmla="*/ 48 w 48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44">
                    <a:moveTo>
                      <a:pt x="1" y="18"/>
                    </a:moveTo>
                    <a:cubicBezTo>
                      <a:pt x="2" y="21"/>
                      <a:pt x="0" y="22"/>
                      <a:pt x="2" y="25"/>
                    </a:cubicBezTo>
                    <a:cubicBezTo>
                      <a:pt x="3" y="26"/>
                      <a:pt x="6" y="25"/>
                      <a:pt x="6" y="28"/>
                    </a:cubicBezTo>
                    <a:cubicBezTo>
                      <a:pt x="7" y="31"/>
                      <a:pt x="7" y="34"/>
                      <a:pt x="10" y="36"/>
                    </a:cubicBezTo>
                    <a:cubicBezTo>
                      <a:pt x="12" y="37"/>
                      <a:pt x="14" y="36"/>
                      <a:pt x="17" y="36"/>
                    </a:cubicBezTo>
                    <a:cubicBezTo>
                      <a:pt x="19" y="36"/>
                      <a:pt x="20" y="36"/>
                      <a:pt x="20" y="37"/>
                    </a:cubicBezTo>
                    <a:cubicBezTo>
                      <a:pt x="21" y="40"/>
                      <a:pt x="23" y="42"/>
                      <a:pt x="25" y="42"/>
                    </a:cubicBezTo>
                    <a:cubicBezTo>
                      <a:pt x="25" y="42"/>
                      <a:pt x="25" y="44"/>
                      <a:pt x="26" y="44"/>
                    </a:cubicBezTo>
                    <a:cubicBezTo>
                      <a:pt x="28" y="44"/>
                      <a:pt x="30" y="42"/>
                      <a:pt x="34" y="42"/>
                    </a:cubicBezTo>
                    <a:cubicBezTo>
                      <a:pt x="37" y="41"/>
                      <a:pt x="41" y="41"/>
                      <a:pt x="42" y="40"/>
                    </a:cubicBezTo>
                    <a:cubicBezTo>
                      <a:pt x="45" y="39"/>
                      <a:pt x="44" y="37"/>
                      <a:pt x="44" y="36"/>
                    </a:cubicBezTo>
                    <a:cubicBezTo>
                      <a:pt x="43" y="34"/>
                      <a:pt x="41" y="33"/>
                      <a:pt x="42" y="32"/>
                    </a:cubicBezTo>
                    <a:cubicBezTo>
                      <a:pt x="43" y="29"/>
                      <a:pt x="44" y="33"/>
                      <a:pt x="46" y="32"/>
                    </a:cubicBezTo>
                    <a:cubicBezTo>
                      <a:pt x="48" y="30"/>
                      <a:pt x="42" y="25"/>
                      <a:pt x="41" y="23"/>
                    </a:cubicBezTo>
                    <a:cubicBezTo>
                      <a:pt x="40" y="21"/>
                      <a:pt x="40" y="18"/>
                      <a:pt x="40" y="14"/>
                    </a:cubicBezTo>
                    <a:cubicBezTo>
                      <a:pt x="39" y="14"/>
                      <a:pt x="38" y="14"/>
                      <a:pt x="38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5" y="17"/>
                      <a:pt x="35" y="15"/>
                      <a:pt x="35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9" y="6"/>
                      <a:pt x="39" y="5"/>
                      <a:pt x="38" y="4"/>
                    </a:cubicBezTo>
                    <a:cubicBezTo>
                      <a:pt x="38" y="3"/>
                      <a:pt x="37" y="3"/>
                      <a:pt x="36" y="3"/>
                    </a:cubicBezTo>
                    <a:cubicBezTo>
                      <a:pt x="35" y="3"/>
                      <a:pt x="35" y="1"/>
                      <a:pt x="34" y="2"/>
                    </a:cubicBezTo>
                    <a:cubicBezTo>
                      <a:pt x="33" y="2"/>
                      <a:pt x="34" y="4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7" y="2"/>
                      <a:pt x="26" y="3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2" y="5"/>
                      <a:pt x="21" y="4"/>
                      <a:pt x="20" y="4"/>
                    </a:cubicBezTo>
                    <a:cubicBezTo>
                      <a:pt x="18" y="5"/>
                      <a:pt x="18" y="8"/>
                      <a:pt x="15" y="9"/>
                    </a:cubicBezTo>
                    <a:cubicBezTo>
                      <a:pt x="11" y="10"/>
                      <a:pt x="9" y="10"/>
                      <a:pt x="6" y="11"/>
                    </a:cubicBezTo>
                    <a:cubicBezTo>
                      <a:pt x="5" y="11"/>
                      <a:pt x="3" y="10"/>
                      <a:pt x="2" y="12"/>
                    </a:cubicBezTo>
                    <a:cubicBezTo>
                      <a:pt x="1" y="14"/>
                      <a:pt x="5" y="15"/>
                      <a:pt x="4" y="17"/>
                    </a:cubicBezTo>
                    <a:cubicBezTo>
                      <a:pt x="3" y="17"/>
                      <a:pt x="2" y="17"/>
                      <a:pt x="1" y="1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Freeform 14"/>
              <p:cNvSpPr>
                <a:spLocks/>
              </p:cNvSpPr>
              <p:nvPr/>
            </p:nvSpPr>
            <p:spPr bwMode="auto">
              <a:xfrm>
                <a:off x="5214379" y="6364524"/>
                <a:ext cx="660369" cy="331293"/>
              </a:xfrm>
              <a:custGeom>
                <a:avLst/>
                <a:gdLst>
                  <a:gd name="T0" fmla="*/ 0 w 68"/>
                  <a:gd name="T1" fmla="*/ 2147483646 h 50"/>
                  <a:gd name="T2" fmla="*/ 2147483646 w 68"/>
                  <a:gd name="T3" fmla="*/ 2147483646 h 50"/>
                  <a:gd name="T4" fmla="*/ 2147483646 w 68"/>
                  <a:gd name="T5" fmla="*/ 2147483646 h 50"/>
                  <a:gd name="T6" fmla="*/ 2147483646 w 68"/>
                  <a:gd name="T7" fmla="*/ 2147483646 h 50"/>
                  <a:gd name="T8" fmla="*/ 2147483646 w 68"/>
                  <a:gd name="T9" fmla="*/ 2147483646 h 50"/>
                  <a:gd name="T10" fmla="*/ 2147483646 w 68"/>
                  <a:gd name="T11" fmla="*/ 2147483646 h 50"/>
                  <a:gd name="T12" fmla="*/ 2147483646 w 68"/>
                  <a:gd name="T13" fmla="*/ 2147483646 h 50"/>
                  <a:gd name="T14" fmla="*/ 2147483646 w 68"/>
                  <a:gd name="T15" fmla="*/ 2147483646 h 50"/>
                  <a:gd name="T16" fmla="*/ 2147483646 w 68"/>
                  <a:gd name="T17" fmla="*/ 2147483646 h 50"/>
                  <a:gd name="T18" fmla="*/ 2147483646 w 68"/>
                  <a:gd name="T19" fmla="*/ 2147483646 h 50"/>
                  <a:gd name="T20" fmla="*/ 2147483646 w 68"/>
                  <a:gd name="T21" fmla="*/ 2147483646 h 50"/>
                  <a:gd name="T22" fmla="*/ 2147483646 w 68"/>
                  <a:gd name="T23" fmla="*/ 2147483646 h 50"/>
                  <a:gd name="T24" fmla="*/ 2147483646 w 68"/>
                  <a:gd name="T25" fmla="*/ 2147483646 h 50"/>
                  <a:gd name="T26" fmla="*/ 2147483646 w 68"/>
                  <a:gd name="T27" fmla="*/ 2147483646 h 50"/>
                  <a:gd name="T28" fmla="*/ 2147483646 w 68"/>
                  <a:gd name="T29" fmla="*/ 2147483646 h 50"/>
                  <a:gd name="T30" fmla="*/ 2147483646 w 68"/>
                  <a:gd name="T31" fmla="*/ 2147483646 h 50"/>
                  <a:gd name="T32" fmla="*/ 2147483646 w 68"/>
                  <a:gd name="T33" fmla="*/ 2147483646 h 50"/>
                  <a:gd name="T34" fmla="*/ 2147483646 w 68"/>
                  <a:gd name="T35" fmla="*/ 2147483646 h 50"/>
                  <a:gd name="T36" fmla="*/ 2147483646 w 68"/>
                  <a:gd name="T37" fmla="*/ 2147483646 h 50"/>
                  <a:gd name="T38" fmla="*/ 2147483646 w 68"/>
                  <a:gd name="T39" fmla="*/ 2147483646 h 50"/>
                  <a:gd name="T40" fmla="*/ 2147483646 w 68"/>
                  <a:gd name="T41" fmla="*/ 2147483646 h 50"/>
                  <a:gd name="T42" fmla="*/ 2147483646 w 68"/>
                  <a:gd name="T43" fmla="*/ 2147483646 h 50"/>
                  <a:gd name="T44" fmla="*/ 2147483646 w 68"/>
                  <a:gd name="T45" fmla="*/ 2147483646 h 50"/>
                  <a:gd name="T46" fmla="*/ 2147483646 w 68"/>
                  <a:gd name="T47" fmla="*/ 2147483646 h 50"/>
                  <a:gd name="T48" fmla="*/ 2147483646 w 68"/>
                  <a:gd name="T49" fmla="*/ 2147483646 h 50"/>
                  <a:gd name="T50" fmla="*/ 2147483646 w 68"/>
                  <a:gd name="T51" fmla="*/ 2147483646 h 50"/>
                  <a:gd name="T52" fmla="*/ 2147483646 w 68"/>
                  <a:gd name="T53" fmla="*/ 2147483646 h 50"/>
                  <a:gd name="T54" fmla="*/ 2147483646 w 68"/>
                  <a:gd name="T55" fmla="*/ 2147483646 h 50"/>
                  <a:gd name="T56" fmla="*/ 2147483646 w 68"/>
                  <a:gd name="T57" fmla="*/ 2147483646 h 50"/>
                  <a:gd name="T58" fmla="*/ 2147483646 w 68"/>
                  <a:gd name="T59" fmla="*/ 2147483646 h 50"/>
                  <a:gd name="T60" fmla="*/ 2147483646 w 68"/>
                  <a:gd name="T61" fmla="*/ 2147483646 h 50"/>
                  <a:gd name="T62" fmla="*/ 2147483646 w 68"/>
                  <a:gd name="T63" fmla="*/ 2147483646 h 50"/>
                  <a:gd name="T64" fmla="*/ 2147483646 w 68"/>
                  <a:gd name="T65" fmla="*/ 2147483646 h 50"/>
                  <a:gd name="T66" fmla="*/ 2147483646 w 68"/>
                  <a:gd name="T67" fmla="*/ 2147483646 h 50"/>
                  <a:gd name="T68" fmla="*/ 2147483646 w 68"/>
                  <a:gd name="T69" fmla="*/ 2147483646 h 50"/>
                  <a:gd name="T70" fmla="*/ 2147483646 w 68"/>
                  <a:gd name="T71" fmla="*/ 2147483646 h 50"/>
                  <a:gd name="T72" fmla="*/ 2147483646 w 68"/>
                  <a:gd name="T73" fmla="*/ 2147483646 h 50"/>
                  <a:gd name="T74" fmla="*/ 2147483646 w 68"/>
                  <a:gd name="T75" fmla="*/ 2147483646 h 50"/>
                  <a:gd name="T76" fmla="*/ 2147483646 w 68"/>
                  <a:gd name="T77" fmla="*/ 2147483646 h 50"/>
                  <a:gd name="T78" fmla="*/ 2147483646 w 68"/>
                  <a:gd name="T79" fmla="*/ 2147483646 h 50"/>
                  <a:gd name="T80" fmla="*/ 2147483646 w 68"/>
                  <a:gd name="T81" fmla="*/ 2147483646 h 50"/>
                  <a:gd name="T82" fmla="*/ 2147483646 w 68"/>
                  <a:gd name="T83" fmla="*/ 2147483646 h 50"/>
                  <a:gd name="T84" fmla="*/ 2147483646 w 68"/>
                  <a:gd name="T85" fmla="*/ 2147483646 h 50"/>
                  <a:gd name="T86" fmla="*/ 2147483646 w 68"/>
                  <a:gd name="T87" fmla="*/ 2147483646 h 50"/>
                  <a:gd name="T88" fmla="*/ 2147483646 w 68"/>
                  <a:gd name="T89" fmla="*/ 2147483646 h 50"/>
                  <a:gd name="T90" fmla="*/ 2147483646 w 68"/>
                  <a:gd name="T91" fmla="*/ 2147483646 h 50"/>
                  <a:gd name="T92" fmla="*/ 2147483646 w 68"/>
                  <a:gd name="T93" fmla="*/ 2147483646 h 50"/>
                  <a:gd name="T94" fmla="*/ 2147483646 w 68"/>
                  <a:gd name="T95" fmla="*/ 2147483646 h 50"/>
                  <a:gd name="T96" fmla="*/ 2147483646 w 68"/>
                  <a:gd name="T97" fmla="*/ 2147483646 h 50"/>
                  <a:gd name="T98" fmla="*/ 2147483646 w 68"/>
                  <a:gd name="T99" fmla="*/ 2147483646 h 50"/>
                  <a:gd name="T100" fmla="*/ 2147483646 w 68"/>
                  <a:gd name="T101" fmla="*/ 2147483646 h 50"/>
                  <a:gd name="T102" fmla="*/ 2147483646 w 68"/>
                  <a:gd name="T103" fmla="*/ 2147483646 h 50"/>
                  <a:gd name="T104" fmla="*/ 2147483646 w 68"/>
                  <a:gd name="T105" fmla="*/ 2147483646 h 50"/>
                  <a:gd name="T106" fmla="*/ 0 w 68"/>
                  <a:gd name="T107" fmla="*/ 2147483646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50"/>
                  <a:gd name="T164" fmla="*/ 68 w 68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50">
                    <a:moveTo>
                      <a:pt x="0" y="6"/>
                    </a:moveTo>
                    <a:cubicBezTo>
                      <a:pt x="2" y="9"/>
                      <a:pt x="3" y="14"/>
                      <a:pt x="3" y="16"/>
                    </a:cubicBezTo>
                    <a:cubicBezTo>
                      <a:pt x="5" y="24"/>
                      <a:pt x="5" y="33"/>
                      <a:pt x="6" y="41"/>
                    </a:cubicBezTo>
                    <a:cubicBezTo>
                      <a:pt x="6" y="43"/>
                      <a:pt x="6" y="43"/>
                      <a:pt x="8" y="42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0"/>
                      <a:pt x="11" y="37"/>
                      <a:pt x="12" y="36"/>
                    </a:cubicBezTo>
                    <a:cubicBezTo>
                      <a:pt x="13" y="35"/>
                      <a:pt x="15" y="36"/>
                      <a:pt x="16" y="38"/>
                    </a:cubicBezTo>
                    <a:cubicBezTo>
                      <a:pt x="16" y="40"/>
                      <a:pt x="15" y="41"/>
                      <a:pt x="17" y="41"/>
                    </a:cubicBezTo>
                    <a:cubicBezTo>
                      <a:pt x="18" y="44"/>
                      <a:pt x="19" y="46"/>
                      <a:pt x="20" y="46"/>
                    </a:cubicBezTo>
                    <a:cubicBezTo>
                      <a:pt x="22" y="46"/>
                      <a:pt x="24" y="46"/>
                      <a:pt x="26" y="46"/>
                    </a:cubicBezTo>
                    <a:cubicBezTo>
                      <a:pt x="28" y="46"/>
                      <a:pt x="27" y="44"/>
                      <a:pt x="28" y="44"/>
                    </a:cubicBezTo>
                    <a:cubicBezTo>
                      <a:pt x="28" y="44"/>
                      <a:pt x="28" y="46"/>
                      <a:pt x="29" y="46"/>
                    </a:cubicBezTo>
                    <a:cubicBezTo>
                      <a:pt x="31" y="43"/>
                      <a:pt x="37" y="47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9"/>
                      <a:pt x="41" y="49"/>
                    </a:cubicBezTo>
                    <a:cubicBezTo>
                      <a:pt x="42" y="47"/>
                      <a:pt x="38" y="46"/>
                      <a:pt x="39" y="44"/>
                    </a:cubicBezTo>
                    <a:cubicBezTo>
                      <a:pt x="40" y="42"/>
                      <a:pt x="42" y="43"/>
                      <a:pt x="43" y="43"/>
                    </a:cubicBezTo>
                    <a:cubicBezTo>
                      <a:pt x="46" y="42"/>
                      <a:pt x="48" y="42"/>
                      <a:pt x="52" y="41"/>
                    </a:cubicBezTo>
                    <a:cubicBezTo>
                      <a:pt x="55" y="40"/>
                      <a:pt x="55" y="37"/>
                      <a:pt x="57" y="36"/>
                    </a:cubicBezTo>
                    <a:cubicBezTo>
                      <a:pt x="58" y="36"/>
                      <a:pt x="59" y="37"/>
                      <a:pt x="60" y="37"/>
                    </a:cubicBezTo>
                    <a:cubicBezTo>
                      <a:pt x="61" y="36"/>
                      <a:pt x="62" y="36"/>
                      <a:pt x="63" y="35"/>
                    </a:cubicBezTo>
                    <a:cubicBezTo>
                      <a:pt x="64" y="34"/>
                      <a:pt x="63" y="32"/>
                      <a:pt x="64" y="32"/>
                    </a:cubicBezTo>
                    <a:cubicBezTo>
                      <a:pt x="65" y="32"/>
                      <a:pt x="66" y="32"/>
                      <a:pt x="67" y="32"/>
                    </a:cubicBezTo>
                    <a:cubicBezTo>
                      <a:pt x="67" y="32"/>
                      <a:pt x="67" y="32"/>
                      <a:pt x="67" y="31"/>
                    </a:cubicBezTo>
                    <a:cubicBezTo>
                      <a:pt x="67" y="31"/>
                      <a:pt x="65" y="30"/>
                      <a:pt x="65" y="29"/>
                    </a:cubicBezTo>
                    <a:cubicBezTo>
                      <a:pt x="65" y="28"/>
                      <a:pt x="67" y="28"/>
                      <a:pt x="67" y="27"/>
                    </a:cubicBezTo>
                    <a:cubicBezTo>
                      <a:pt x="67" y="26"/>
                      <a:pt x="64" y="26"/>
                      <a:pt x="65" y="25"/>
                    </a:cubicBezTo>
                    <a:cubicBezTo>
                      <a:pt x="65" y="24"/>
                      <a:pt x="68" y="24"/>
                      <a:pt x="68" y="23"/>
                    </a:cubicBezTo>
                    <a:cubicBezTo>
                      <a:pt x="68" y="22"/>
                      <a:pt x="65" y="22"/>
                      <a:pt x="65" y="20"/>
                    </a:cubicBezTo>
                    <a:cubicBezTo>
                      <a:pt x="64" y="20"/>
                      <a:pt x="65" y="18"/>
                      <a:pt x="64" y="17"/>
                    </a:cubicBezTo>
                    <a:cubicBezTo>
                      <a:pt x="64" y="16"/>
                      <a:pt x="62" y="16"/>
                      <a:pt x="62" y="15"/>
                    </a:cubicBezTo>
                    <a:cubicBezTo>
                      <a:pt x="61" y="14"/>
                      <a:pt x="62" y="12"/>
                      <a:pt x="60" y="11"/>
                    </a:cubicBezTo>
                    <a:cubicBezTo>
                      <a:pt x="58" y="9"/>
                      <a:pt x="57" y="8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4" y="7"/>
                      <a:pt x="53" y="8"/>
                      <a:pt x="51" y="8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7" y="9"/>
                      <a:pt x="46" y="7"/>
                      <a:pt x="45" y="7"/>
                    </a:cubicBezTo>
                    <a:cubicBezTo>
                      <a:pt x="44" y="7"/>
                      <a:pt x="43" y="8"/>
                      <a:pt x="42" y="9"/>
                    </a:cubicBezTo>
                    <a:cubicBezTo>
                      <a:pt x="41" y="9"/>
                      <a:pt x="41" y="7"/>
                      <a:pt x="40" y="8"/>
                    </a:cubicBezTo>
                    <a:cubicBezTo>
                      <a:pt x="39" y="8"/>
                      <a:pt x="39" y="10"/>
                      <a:pt x="39" y="10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3"/>
                      <a:pt x="35" y="13"/>
                      <a:pt x="33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1" y="10"/>
                      <a:pt x="33" y="10"/>
                      <a:pt x="33" y="8"/>
                    </a:cubicBezTo>
                    <a:cubicBezTo>
                      <a:pt x="33" y="7"/>
                      <a:pt x="33" y="7"/>
                      <a:pt x="32" y="6"/>
                    </a:cubicBezTo>
                    <a:cubicBezTo>
                      <a:pt x="31" y="6"/>
                      <a:pt x="28" y="4"/>
                      <a:pt x="28" y="3"/>
                    </a:cubicBezTo>
                    <a:cubicBezTo>
                      <a:pt x="27" y="3"/>
                      <a:pt x="28" y="1"/>
                      <a:pt x="27" y="1"/>
                    </a:cubicBezTo>
                    <a:cubicBezTo>
                      <a:pt x="27" y="0"/>
                      <a:pt x="26" y="2"/>
                      <a:pt x="24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7" y="3"/>
                      <a:pt x="7" y="4"/>
                      <a:pt x="5" y="5"/>
                    </a:cubicBezTo>
                    <a:cubicBezTo>
                      <a:pt x="3" y="5"/>
                      <a:pt x="3" y="2"/>
                      <a:pt x="2" y="2"/>
                    </a:cubicBezTo>
                    <a:cubicBezTo>
                      <a:pt x="1" y="2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Freeform 18"/>
              <p:cNvSpPr>
                <a:spLocks/>
              </p:cNvSpPr>
              <p:nvPr/>
            </p:nvSpPr>
            <p:spPr bwMode="auto">
              <a:xfrm>
                <a:off x="5118821" y="6072018"/>
                <a:ext cx="657559" cy="385017"/>
              </a:xfrm>
              <a:custGeom>
                <a:avLst/>
                <a:gdLst>
                  <a:gd name="T0" fmla="*/ 0 w 68"/>
                  <a:gd name="T1" fmla="*/ 2147483646 h 58"/>
                  <a:gd name="T2" fmla="*/ 0 w 68"/>
                  <a:gd name="T3" fmla="*/ 2147483646 h 58"/>
                  <a:gd name="T4" fmla="*/ 2147483646 w 68"/>
                  <a:gd name="T5" fmla="*/ 2147483646 h 58"/>
                  <a:gd name="T6" fmla="*/ 2147483646 w 68"/>
                  <a:gd name="T7" fmla="*/ 2147483646 h 58"/>
                  <a:gd name="T8" fmla="*/ 2147483646 w 68"/>
                  <a:gd name="T9" fmla="*/ 2147483646 h 58"/>
                  <a:gd name="T10" fmla="*/ 2147483646 w 68"/>
                  <a:gd name="T11" fmla="*/ 2147483646 h 58"/>
                  <a:gd name="T12" fmla="*/ 2147483646 w 68"/>
                  <a:gd name="T13" fmla="*/ 2147483646 h 58"/>
                  <a:gd name="T14" fmla="*/ 2147483646 w 68"/>
                  <a:gd name="T15" fmla="*/ 2147483646 h 58"/>
                  <a:gd name="T16" fmla="*/ 2147483646 w 68"/>
                  <a:gd name="T17" fmla="*/ 2147483646 h 58"/>
                  <a:gd name="T18" fmla="*/ 2147483646 w 68"/>
                  <a:gd name="T19" fmla="*/ 2147483646 h 58"/>
                  <a:gd name="T20" fmla="*/ 2147483646 w 68"/>
                  <a:gd name="T21" fmla="*/ 2147483646 h 58"/>
                  <a:gd name="T22" fmla="*/ 2147483646 w 68"/>
                  <a:gd name="T23" fmla="*/ 2147483646 h 58"/>
                  <a:gd name="T24" fmla="*/ 2147483646 w 68"/>
                  <a:gd name="T25" fmla="*/ 2147483646 h 58"/>
                  <a:gd name="T26" fmla="*/ 2147483646 w 68"/>
                  <a:gd name="T27" fmla="*/ 2147483646 h 58"/>
                  <a:gd name="T28" fmla="*/ 2147483646 w 68"/>
                  <a:gd name="T29" fmla="*/ 2147483646 h 58"/>
                  <a:gd name="T30" fmla="*/ 2147483646 w 68"/>
                  <a:gd name="T31" fmla="*/ 2147483646 h 58"/>
                  <a:gd name="T32" fmla="*/ 2147483646 w 68"/>
                  <a:gd name="T33" fmla="*/ 2147483646 h 58"/>
                  <a:gd name="T34" fmla="*/ 2147483646 w 68"/>
                  <a:gd name="T35" fmla="*/ 2147483646 h 58"/>
                  <a:gd name="T36" fmla="*/ 2147483646 w 68"/>
                  <a:gd name="T37" fmla="*/ 2147483646 h 58"/>
                  <a:gd name="T38" fmla="*/ 2147483646 w 68"/>
                  <a:gd name="T39" fmla="*/ 2147483646 h 58"/>
                  <a:gd name="T40" fmla="*/ 2147483646 w 68"/>
                  <a:gd name="T41" fmla="*/ 2147483646 h 58"/>
                  <a:gd name="T42" fmla="*/ 2147483646 w 68"/>
                  <a:gd name="T43" fmla="*/ 2147483646 h 58"/>
                  <a:gd name="T44" fmla="*/ 2147483646 w 68"/>
                  <a:gd name="T45" fmla="*/ 2147483646 h 58"/>
                  <a:gd name="T46" fmla="*/ 2147483646 w 68"/>
                  <a:gd name="T47" fmla="*/ 2147483646 h 58"/>
                  <a:gd name="T48" fmla="*/ 2147483646 w 68"/>
                  <a:gd name="T49" fmla="*/ 2147483646 h 58"/>
                  <a:gd name="T50" fmla="*/ 2147483646 w 68"/>
                  <a:gd name="T51" fmla="*/ 2147483646 h 58"/>
                  <a:gd name="T52" fmla="*/ 2147483646 w 68"/>
                  <a:gd name="T53" fmla="*/ 2147483646 h 58"/>
                  <a:gd name="T54" fmla="*/ 2147483646 w 68"/>
                  <a:gd name="T55" fmla="*/ 2147483646 h 58"/>
                  <a:gd name="T56" fmla="*/ 2147483646 w 68"/>
                  <a:gd name="T57" fmla="*/ 2147483646 h 58"/>
                  <a:gd name="T58" fmla="*/ 2147483646 w 68"/>
                  <a:gd name="T59" fmla="*/ 2147483646 h 58"/>
                  <a:gd name="T60" fmla="*/ 2147483646 w 68"/>
                  <a:gd name="T61" fmla="*/ 2147483646 h 58"/>
                  <a:gd name="T62" fmla="*/ 2147483646 w 68"/>
                  <a:gd name="T63" fmla="*/ 2147483646 h 58"/>
                  <a:gd name="T64" fmla="*/ 2147483646 w 68"/>
                  <a:gd name="T65" fmla="*/ 2147483646 h 58"/>
                  <a:gd name="T66" fmla="*/ 2147483646 w 68"/>
                  <a:gd name="T67" fmla="*/ 2147483646 h 58"/>
                  <a:gd name="T68" fmla="*/ 2147483646 w 68"/>
                  <a:gd name="T69" fmla="*/ 2147483646 h 58"/>
                  <a:gd name="T70" fmla="*/ 2147483646 w 68"/>
                  <a:gd name="T71" fmla="*/ 2147483646 h 58"/>
                  <a:gd name="T72" fmla="*/ 2147483646 w 68"/>
                  <a:gd name="T73" fmla="*/ 2147483646 h 58"/>
                  <a:gd name="T74" fmla="*/ 2147483646 w 68"/>
                  <a:gd name="T75" fmla="*/ 2147483646 h 58"/>
                  <a:gd name="T76" fmla="*/ 2147483646 w 68"/>
                  <a:gd name="T77" fmla="*/ 2147483646 h 58"/>
                  <a:gd name="T78" fmla="*/ 2147483646 w 68"/>
                  <a:gd name="T79" fmla="*/ 2147483646 h 58"/>
                  <a:gd name="T80" fmla="*/ 2147483646 w 68"/>
                  <a:gd name="T81" fmla="*/ 2147483646 h 58"/>
                  <a:gd name="T82" fmla="*/ 2147483646 w 68"/>
                  <a:gd name="T83" fmla="*/ 2147483646 h 58"/>
                  <a:gd name="T84" fmla="*/ 2147483646 w 68"/>
                  <a:gd name="T85" fmla="*/ 2147483646 h 58"/>
                  <a:gd name="T86" fmla="*/ 2147483646 w 68"/>
                  <a:gd name="T87" fmla="*/ 2147483646 h 58"/>
                  <a:gd name="T88" fmla="*/ 2147483646 w 68"/>
                  <a:gd name="T89" fmla="*/ 2147483646 h 58"/>
                  <a:gd name="T90" fmla="*/ 2147483646 w 68"/>
                  <a:gd name="T91" fmla="*/ 0 h 58"/>
                  <a:gd name="T92" fmla="*/ 2147483646 w 68"/>
                  <a:gd name="T93" fmla="*/ 2147483646 h 58"/>
                  <a:gd name="T94" fmla="*/ 2147483646 w 68"/>
                  <a:gd name="T95" fmla="*/ 2147483646 h 58"/>
                  <a:gd name="T96" fmla="*/ 2147483646 w 68"/>
                  <a:gd name="T97" fmla="*/ 2147483646 h 58"/>
                  <a:gd name="T98" fmla="*/ 2147483646 w 68"/>
                  <a:gd name="T99" fmla="*/ 2147483646 h 58"/>
                  <a:gd name="T100" fmla="*/ 2147483646 w 68"/>
                  <a:gd name="T101" fmla="*/ 2147483646 h 58"/>
                  <a:gd name="T102" fmla="*/ 2147483646 w 68"/>
                  <a:gd name="T103" fmla="*/ 2147483646 h 58"/>
                  <a:gd name="T104" fmla="*/ 2147483646 w 68"/>
                  <a:gd name="T105" fmla="*/ 2147483646 h 58"/>
                  <a:gd name="T106" fmla="*/ 0 w 68"/>
                  <a:gd name="T107" fmla="*/ 2147483646 h 58"/>
                  <a:gd name="T108" fmla="*/ 2147483646 w 68"/>
                  <a:gd name="T109" fmla="*/ 2147483646 h 58"/>
                  <a:gd name="T110" fmla="*/ 0 w 68"/>
                  <a:gd name="T111" fmla="*/ 2147483646 h 58"/>
                  <a:gd name="T112" fmla="*/ 0 w 68"/>
                  <a:gd name="T113" fmla="*/ 2147483646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58"/>
                  <a:gd name="T173" fmla="*/ 68 w 68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58"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" y="36"/>
                      <a:pt x="4" y="34"/>
                      <a:pt x="6" y="34"/>
                    </a:cubicBezTo>
                    <a:cubicBezTo>
                      <a:pt x="9" y="36"/>
                      <a:pt x="9" y="34"/>
                      <a:pt x="10" y="34"/>
                    </a:cubicBezTo>
                    <a:cubicBezTo>
                      <a:pt x="11" y="35"/>
                      <a:pt x="10" y="37"/>
                      <a:pt x="9" y="37"/>
                    </a:cubicBezTo>
                    <a:cubicBezTo>
                      <a:pt x="8" y="37"/>
                      <a:pt x="7" y="37"/>
                      <a:pt x="6" y="36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5" y="41"/>
                      <a:pt x="5" y="41"/>
                      <a:pt x="8" y="44"/>
                    </a:cubicBezTo>
                    <a:cubicBezTo>
                      <a:pt x="8" y="44"/>
                      <a:pt x="9" y="47"/>
                      <a:pt x="10" y="50"/>
                    </a:cubicBezTo>
                    <a:cubicBezTo>
                      <a:pt x="11" y="49"/>
                      <a:pt x="11" y="46"/>
                      <a:pt x="12" y="46"/>
                    </a:cubicBezTo>
                    <a:cubicBezTo>
                      <a:pt x="13" y="46"/>
                      <a:pt x="13" y="49"/>
                      <a:pt x="15" y="49"/>
                    </a:cubicBezTo>
                    <a:cubicBezTo>
                      <a:pt x="17" y="48"/>
                      <a:pt x="17" y="47"/>
                      <a:pt x="19" y="47"/>
                    </a:cubicBezTo>
                    <a:cubicBezTo>
                      <a:pt x="21" y="47"/>
                      <a:pt x="23" y="48"/>
                      <a:pt x="25" y="47"/>
                    </a:cubicBezTo>
                    <a:cubicBezTo>
                      <a:pt x="26" y="47"/>
                      <a:pt x="28" y="46"/>
                      <a:pt x="30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6" y="46"/>
                      <a:pt x="37" y="44"/>
                      <a:pt x="37" y="45"/>
                    </a:cubicBezTo>
                    <a:cubicBezTo>
                      <a:pt x="38" y="45"/>
                      <a:pt x="37" y="47"/>
                      <a:pt x="38" y="47"/>
                    </a:cubicBezTo>
                    <a:cubicBezTo>
                      <a:pt x="38" y="48"/>
                      <a:pt x="41" y="50"/>
                      <a:pt x="42" y="50"/>
                    </a:cubicBezTo>
                    <a:cubicBezTo>
                      <a:pt x="43" y="51"/>
                      <a:pt x="43" y="51"/>
                      <a:pt x="43" y="52"/>
                    </a:cubicBezTo>
                    <a:cubicBezTo>
                      <a:pt x="43" y="54"/>
                      <a:pt x="41" y="54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5" y="57"/>
                      <a:pt x="46" y="57"/>
                      <a:pt x="47" y="54"/>
                    </a:cubicBezTo>
                    <a:cubicBezTo>
                      <a:pt x="47" y="54"/>
                      <a:pt x="48" y="55"/>
                      <a:pt x="49" y="54"/>
                    </a:cubicBezTo>
                    <a:cubicBezTo>
                      <a:pt x="49" y="54"/>
                      <a:pt x="49" y="52"/>
                      <a:pt x="50" y="52"/>
                    </a:cubicBezTo>
                    <a:cubicBezTo>
                      <a:pt x="51" y="51"/>
                      <a:pt x="51" y="53"/>
                      <a:pt x="52" y="53"/>
                    </a:cubicBezTo>
                    <a:cubicBezTo>
                      <a:pt x="53" y="52"/>
                      <a:pt x="54" y="51"/>
                      <a:pt x="55" y="51"/>
                    </a:cubicBezTo>
                    <a:cubicBezTo>
                      <a:pt x="56" y="51"/>
                      <a:pt x="57" y="53"/>
                      <a:pt x="58" y="53"/>
                    </a:cubicBezTo>
                    <a:cubicBezTo>
                      <a:pt x="59" y="53"/>
                      <a:pt x="60" y="52"/>
                      <a:pt x="61" y="52"/>
                    </a:cubicBezTo>
                    <a:cubicBezTo>
                      <a:pt x="63" y="52"/>
                      <a:pt x="64" y="51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48"/>
                      <a:pt x="66" y="46"/>
                      <a:pt x="66" y="44"/>
                    </a:cubicBezTo>
                    <a:cubicBezTo>
                      <a:pt x="66" y="42"/>
                      <a:pt x="66" y="40"/>
                      <a:pt x="66" y="39"/>
                    </a:cubicBezTo>
                    <a:cubicBezTo>
                      <a:pt x="66" y="38"/>
                      <a:pt x="68" y="36"/>
                      <a:pt x="68" y="34"/>
                    </a:cubicBezTo>
                    <a:cubicBezTo>
                      <a:pt x="68" y="34"/>
                      <a:pt x="67" y="34"/>
                      <a:pt x="66" y="33"/>
                    </a:cubicBezTo>
                    <a:cubicBezTo>
                      <a:pt x="67" y="32"/>
                      <a:pt x="67" y="31"/>
                      <a:pt x="66" y="30"/>
                    </a:cubicBezTo>
                    <a:cubicBezTo>
                      <a:pt x="65" y="30"/>
                      <a:pt x="65" y="29"/>
                      <a:pt x="64" y="29"/>
                    </a:cubicBezTo>
                    <a:cubicBezTo>
                      <a:pt x="63" y="29"/>
                      <a:pt x="63" y="31"/>
                      <a:pt x="61" y="31"/>
                    </a:cubicBezTo>
                    <a:cubicBezTo>
                      <a:pt x="60" y="31"/>
                      <a:pt x="60" y="32"/>
                      <a:pt x="58" y="32"/>
                    </a:cubicBezTo>
                    <a:cubicBezTo>
                      <a:pt x="56" y="30"/>
                      <a:pt x="60" y="30"/>
                      <a:pt x="58" y="26"/>
                    </a:cubicBezTo>
                    <a:cubicBezTo>
                      <a:pt x="58" y="25"/>
                      <a:pt x="61" y="23"/>
                      <a:pt x="59" y="21"/>
                    </a:cubicBezTo>
                    <a:cubicBezTo>
                      <a:pt x="59" y="20"/>
                      <a:pt x="56" y="24"/>
                      <a:pt x="53" y="22"/>
                    </a:cubicBezTo>
                    <a:cubicBezTo>
                      <a:pt x="51" y="22"/>
                      <a:pt x="50" y="23"/>
                      <a:pt x="49" y="23"/>
                    </a:cubicBezTo>
                    <a:cubicBezTo>
                      <a:pt x="47" y="22"/>
                      <a:pt x="48" y="18"/>
                      <a:pt x="46" y="16"/>
                    </a:cubicBezTo>
                    <a:cubicBezTo>
                      <a:pt x="42" y="16"/>
                      <a:pt x="41" y="18"/>
                      <a:pt x="40" y="17"/>
                    </a:cubicBezTo>
                    <a:cubicBezTo>
                      <a:pt x="38" y="15"/>
                      <a:pt x="38" y="12"/>
                      <a:pt x="36" y="10"/>
                    </a:cubicBezTo>
                    <a:cubicBezTo>
                      <a:pt x="30" y="5"/>
                      <a:pt x="23" y="1"/>
                      <a:pt x="15" y="0"/>
                    </a:cubicBezTo>
                    <a:cubicBezTo>
                      <a:pt x="15" y="1"/>
                      <a:pt x="16" y="3"/>
                      <a:pt x="15" y="5"/>
                    </a:cubicBezTo>
                    <a:cubicBezTo>
                      <a:pt x="15" y="6"/>
                      <a:pt x="13" y="5"/>
                      <a:pt x="12" y="7"/>
                    </a:cubicBezTo>
                    <a:cubicBezTo>
                      <a:pt x="11" y="8"/>
                      <a:pt x="14" y="9"/>
                      <a:pt x="12" y="11"/>
                    </a:cubicBezTo>
                    <a:cubicBezTo>
                      <a:pt x="10" y="13"/>
                      <a:pt x="8" y="10"/>
                      <a:pt x="6" y="10"/>
                    </a:cubicBezTo>
                    <a:cubicBezTo>
                      <a:pt x="5" y="11"/>
                      <a:pt x="5" y="13"/>
                      <a:pt x="4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1" y="15"/>
                      <a:pt x="2" y="16"/>
                      <a:pt x="2" y="17"/>
                    </a:cubicBezTo>
                    <a:cubicBezTo>
                      <a:pt x="2" y="18"/>
                      <a:pt x="0" y="18"/>
                      <a:pt x="0" y="19"/>
                    </a:cubicBezTo>
                    <a:cubicBezTo>
                      <a:pt x="1" y="22"/>
                      <a:pt x="3" y="24"/>
                      <a:pt x="2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2"/>
                      <a:pt x="0" y="33"/>
                      <a:pt x="0" y="35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Freeform 30"/>
              <p:cNvSpPr>
                <a:spLocks/>
              </p:cNvSpPr>
              <p:nvPr/>
            </p:nvSpPr>
            <p:spPr bwMode="auto">
              <a:xfrm>
                <a:off x="2275020" y="6067044"/>
                <a:ext cx="212161" cy="125354"/>
              </a:xfrm>
              <a:custGeom>
                <a:avLst/>
                <a:gdLst>
                  <a:gd name="T0" fmla="*/ 0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0 h 19"/>
                  <a:gd name="T28" fmla="*/ 2147483647 w 22"/>
                  <a:gd name="T29" fmla="*/ 0 h 19"/>
                  <a:gd name="T30" fmla="*/ 2147483647 w 22"/>
                  <a:gd name="T31" fmla="*/ 2147483647 h 19"/>
                  <a:gd name="T32" fmla="*/ 2147483647 w 22"/>
                  <a:gd name="T33" fmla="*/ 0 h 19"/>
                  <a:gd name="T34" fmla="*/ 2147483647 w 22"/>
                  <a:gd name="T35" fmla="*/ 2147483647 h 19"/>
                  <a:gd name="T36" fmla="*/ 0 w 22"/>
                  <a:gd name="T37" fmla="*/ 2147483647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9"/>
                  <a:gd name="T59" fmla="*/ 22 w 22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9">
                    <a:moveTo>
                      <a:pt x="0" y="8"/>
                    </a:moveTo>
                    <a:cubicBezTo>
                      <a:pt x="1" y="10"/>
                      <a:pt x="1" y="12"/>
                      <a:pt x="1" y="15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7" y="19"/>
                      <a:pt x="8" y="17"/>
                      <a:pt x="9" y="16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4" y="18"/>
                      <a:pt x="13" y="15"/>
                      <a:pt x="14" y="14"/>
                    </a:cubicBezTo>
                    <a:lnTo>
                      <a:pt x="16" y="13"/>
                    </a:lnTo>
                    <a:cubicBezTo>
                      <a:pt x="19" y="13"/>
                      <a:pt x="22" y="11"/>
                      <a:pt x="22" y="9"/>
                    </a:cubicBezTo>
                    <a:cubicBezTo>
                      <a:pt x="22" y="8"/>
                      <a:pt x="21" y="7"/>
                      <a:pt x="18" y="9"/>
                    </a:cubicBezTo>
                    <a:cubicBezTo>
                      <a:pt x="15" y="6"/>
                      <a:pt x="18" y="7"/>
                      <a:pt x="18" y="5"/>
                    </a:cubicBezTo>
                    <a:cubicBezTo>
                      <a:pt x="18" y="4"/>
                      <a:pt x="16" y="4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2"/>
                      <a:pt x="13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3"/>
                      <a:pt x="9" y="3"/>
                    </a:cubicBezTo>
                    <a:cubicBezTo>
                      <a:pt x="8" y="3"/>
                      <a:pt x="7" y="0"/>
                      <a:pt x="5" y="0"/>
                    </a:cubicBezTo>
                    <a:cubicBezTo>
                      <a:pt x="2" y="1"/>
                      <a:pt x="5" y="6"/>
                      <a:pt x="2" y="8"/>
                    </a:cubicBezTo>
                    <a:cubicBezTo>
                      <a:pt x="2" y="9"/>
                      <a:pt x="1" y="8"/>
                      <a:pt x="0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auto">
              <a:xfrm>
                <a:off x="3973717" y="5285073"/>
                <a:ext cx="639294" cy="443714"/>
              </a:xfrm>
              <a:custGeom>
                <a:avLst/>
                <a:gdLst>
                  <a:gd name="T0" fmla="*/ 2147483647 w 66"/>
                  <a:gd name="T1" fmla="*/ 2147483647 h 67"/>
                  <a:gd name="T2" fmla="*/ 2147483647 w 66"/>
                  <a:gd name="T3" fmla="*/ 2147483647 h 67"/>
                  <a:gd name="T4" fmla="*/ 2147483647 w 66"/>
                  <a:gd name="T5" fmla="*/ 2147483647 h 67"/>
                  <a:gd name="T6" fmla="*/ 2147483647 w 66"/>
                  <a:gd name="T7" fmla="*/ 2147483647 h 67"/>
                  <a:gd name="T8" fmla="*/ 2147483647 w 66"/>
                  <a:gd name="T9" fmla="*/ 2147483647 h 67"/>
                  <a:gd name="T10" fmla="*/ 2147483647 w 66"/>
                  <a:gd name="T11" fmla="*/ 2147483647 h 67"/>
                  <a:gd name="T12" fmla="*/ 0 w 66"/>
                  <a:gd name="T13" fmla="*/ 2147483647 h 67"/>
                  <a:gd name="T14" fmla="*/ 0 w 66"/>
                  <a:gd name="T15" fmla="*/ 2147483647 h 67"/>
                  <a:gd name="T16" fmla="*/ 2147483647 w 66"/>
                  <a:gd name="T17" fmla="*/ 2147483647 h 67"/>
                  <a:gd name="T18" fmla="*/ 2147483647 w 66"/>
                  <a:gd name="T19" fmla="*/ 2147483647 h 67"/>
                  <a:gd name="T20" fmla="*/ 2147483647 w 66"/>
                  <a:gd name="T21" fmla="*/ 2147483647 h 67"/>
                  <a:gd name="T22" fmla="*/ 2147483647 w 66"/>
                  <a:gd name="T23" fmla="*/ 2147483647 h 67"/>
                  <a:gd name="T24" fmla="*/ 2147483647 w 66"/>
                  <a:gd name="T25" fmla="*/ 2147483647 h 67"/>
                  <a:gd name="T26" fmla="*/ 2147483647 w 66"/>
                  <a:gd name="T27" fmla="*/ 2147483647 h 67"/>
                  <a:gd name="T28" fmla="*/ 2147483647 w 66"/>
                  <a:gd name="T29" fmla="*/ 2147483647 h 67"/>
                  <a:gd name="T30" fmla="*/ 2147483647 w 66"/>
                  <a:gd name="T31" fmla="*/ 2147483647 h 67"/>
                  <a:gd name="T32" fmla="*/ 2147483647 w 66"/>
                  <a:gd name="T33" fmla="*/ 2147483647 h 67"/>
                  <a:gd name="T34" fmla="*/ 2147483647 w 66"/>
                  <a:gd name="T35" fmla="*/ 2147483647 h 67"/>
                  <a:gd name="T36" fmla="*/ 2147483647 w 66"/>
                  <a:gd name="T37" fmla="*/ 2147483647 h 67"/>
                  <a:gd name="T38" fmla="*/ 2147483647 w 66"/>
                  <a:gd name="T39" fmla="*/ 2147483647 h 67"/>
                  <a:gd name="T40" fmla="*/ 2147483647 w 66"/>
                  <a:gd name="T41" fmla="*/ 2147483647 h 67"/>
                  <a:gd name="T42" fmla="*/ 2147483647 w 66"/>
                  <a:gd name="T43" fmla="*/ 2147483647 h 67"/>
                  <a:gd name="T44" fmla="*/ 2147483647 w 66"/>
                  <a:gd name="T45" fmla="*/ 2147483647 h 67"/>
                  <a:gd name="T46" fmla="*/ 2147483647 w 66"/>
                  <a:gd name="T47" fmla="*/ 2147483647 h 67"/>
                  <a:gd name="T48" fmla="*/ 2147483647 w 66"/>
                  <a:gd name="T49" fmla="*/ 2147483647 h 67"/>
                  <a:gd name="T50" fmla="*/ 2147483647 w 66"/>
                  <a:gd name="T51" fmla="*/ 2147483647 h 67"/>
                  <a:gd name="T52" fmla="*/ 2147483647 w 66"/>
                  <a:gd name="T53" fmla="*/ 2147483647 h 67"/>
                  <a:gd name="T54" fmla="*/ 2147483647 w 66"/>
                  <a:gd name="T55" fmla="*/ 2147483647 h 67"/>
                  <a:gd name="T56" fmla="*/ 2147483647 w 66"/>
                  <a:gd name="T57" fmla="*/ 2147483647 h 67"/>
                  <a:gd name="T58" fmla="*/ 2147483647 w 66"/>
                  <a:gd name="T59" fmla="*/ 2147483647 h 67"/>
                  <a:gd name="T60" fmla="*/ 2147483647 w 66"/>
                  <a:gd name="T61" fmla="*/ 2147483647 h 67"/>
                  <a:gd name="T62" fmla="*/ 2147483647 w 66"/>
                  <a:gd name="T63" fmla="*/ 2147483647 h 67"/>
                  <a:gd name="T64" fmla="*/ 2147483647 w 66"/>
                  <a:gd name="T65" fmla="*/ 2147483647 h 67"/>
                  <a:gd name="T66" fmla="*/ 2147483647 w 66"/>
                  <a:gd name="T67" fmla="*/ 2147483647 h 67"/>
                  <a:gd name="T68" fmla="*/ 2147483647 w 66"/>
                  <a:gd name="T69" fmla="*/ 2147483647 h 67"/>
                  <a:gd name="T70" fmla="*/ 2147483647 w 66"/>
                  <a:gd name="T71" fmla="*/ 2147483647 h 67"/>
                  <a:gd name="T72" fmla="*/ 2147483647 w 66"/>
                  <a:gd name="T73" fmla="*/ 2147483647 h 67"/>
                  <a:gd name="T74" fmla="*/ 2147483647 w 66"/>
                  <a:gd name="T75" fmla="*/ 2147483647 h 67"/>
                  <a:gd name="T76" fmla="*/ 2147483647 w 66"/>
                  <a:gd name="T77" fmla="*/ 2147483647 h 67"/>
                  <a:gd name="T78" fmla="*/ 2147483647 w 66"/>
                  <a:gd name="T79" fmla="*/ 2147483647 h 67"/>
                  <a:gd name="T80" fmla="*/ 2147483647 w 66"/>
                  <a:gd name="T81" fmla="*/ 2147483647 h 67"/>
                  <a:gd name="T82" fmla="*/ 2147483647 w 66"/>
                  <a:gd name="T83" fmla="*/ 2147483647 h 67"/>
                  <a:gd name="T84" fmla="*/ 2147483647 w 66"/>
                  <a:gd name="T85" fmla="*/ 2147483647 h 67"/>
                  <a:gd name="T86" fmla="*/ 2147483647 w 66"/>
                  <a:gd name="T87" fmla="*/ 2147483647 h 67"/>
                  <a:gd name="T88" fmla="*/ 2147483647 w 66"/>
                  <a:gd name="T89" fmla="*/ 2147483647 h 67"/>
                  <a:gd name="T90" fmla="*/ 2147483647 w 66"/>
                  <a:gd name="T91" fmla="*/ 2147483647 h 67"/>
                  <a:gd name="T92" fmla="*/ 2147483647 w 66"/>
                  <a:gd name="T93" fmla="*/ 2147483647 h 67"/>
                  <a:gd name="T94" fmla="*/ 2147483647 w 66"/>
                  <a:gd name="T95" fmla="*/ 2147483647 h 67"/>
                  <a:gd name="T96" fmla="*/ 2147483647 w 66"/>
                  <a:gd name="T97" fmla="*/ 0 h 67"/>
                  <a:gd name="T98" fmla="*/ 2147483647 w 66"/>
                  <a:gd name="T99" fmla="*/ 2147483647 h 67"/>
                  <a:gd name="T100" fmla="*/ 2147483647 w 66"/>
                  <a:gd name="T101" fmla="*/ 2147483647 h 67"/>
                  <a:gd name="T102" fmla="*/ 2147483647 w 66"/>
                  <a:gd name="T103" fmla="*/ 2147483647 h 67"/>
                  <a:gd name="T104" fmla="*/ 2147483647 w 66"/>
                  <a:gd name="T105" fmla="*/ 2147483647 h 67"/>
                  <a:gd name="T106" fmla="*/ 2147483647 w 66"/>
                  <a:gd name="T107" fmla="*/ 2147483647 h 67"/>
                  <a:gd name="T108" fmla="*/ 2147483647 w 66"/>
                  <a:gd name="T109" fmla="*/ 2147483647 h 67"/>
                  <a:gd name="T110" fmla="*/ 2147483647 w 66"/>
                  <a:gd name="T111" fmla="*/ 2147483647 h 67"/>
                  <a:gd name="T112" fmla="*/ 2147483647 w 66"/>
                  <a:gd name="T113" fmla="*/ 2147483647 h 67"/>
                  <a:gd name="T114" fmla="*/ 2147483647 w 66"/>
                  <a:gd name="T115" fmla="*/ 2147483647 h 67"/>
                  <a:gd name="T116" fmla="*/ 2147483647 w 66"/>
                  <a:gd name="T117" fmla="*/ 214748364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"/>
                  <a:gd name="T178" fmla="*/ 0 h 67"/>
                  <a:gd name="T179" fmla="*/ 66 w 6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" h="67">
                    <a:moveTo>
                      <a:pt x="16" y="29"/>
                    </a:moveTo>
                    <a:cubicBezTo>
                      <a:pt x="15" y="30"/>
                      <a:pt x="14" y="30"/>
                      <a:pt x="13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8"/>
                      <a:pt x="8" y="38"/>
                      <a:pt x="7" y="40"/>
                    </a:cubicBezTo>
                    <a:cubicBezTo>
                      <a:pt x="6" y="42"/>
                      <a:pt x="5" y="45"/>
                      <a:pt x="5" y="48"/>
                    </a:cubicBezTo>
                    <a:cubicBezTo>
                      <a:pt x="4" y="47"/>
                      <a:pt x="2" y="48"/>
                      <a:pt x="1" y="50"/>
                    </a:cubicBezTo>
                    <a:cubicBezTo>
                      <a:pt x="0" y="51"/>
                      <a:pt x="0" y="5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55"/>
                      <a:pt x="1" y="57"/>
                      <a:pt x="4" y="59"/>
                    </a:cubicBezTo>
                    <a:cubicBezTo>
                      <a:pt x="5" y="60"/>
                      <a:pt x="7" y="59"/>
                      <a:pt x="8" y="60"/>
                    </a:cubicBezTo>
                    <a:cubicBezTo>
                      <a:pt x="8" y="61"/>
                      <a:pt x="8" y="62"/>
                      <a:pt x="9" y="62"/>
                    </a:cubicBezTo>
                    <a:cubicBezTo>
                      <a:pt x="9" y="63"/>
                      <a:pt x="11" y="63"/>
                      <a:pt x="11" y="63"/>
                    </a:cubicBezTo>
                    <a:cubicBezTo>
                      <a:pt x="12" y="64"/>
                      <a:pt x="11" y="65"/>
                      <a:pt x="12" y="66"/>
                    </a:cubicBezTo>
                    <a:cubicBezTo>
                      <a:pt x="13" y="67"/>
                      <a:pt x="14" y="67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5"/>
                      <a:pt x="17" y="61"/>
                      <a:pt x="19" y="60"/>
                    </a:cubicBezTo>
                    <a:cubicBezTo>
                      <a:pt x="22" y="60"/>
                      <a:pt x="20" y="63"/>
                      <a:pt x="24" y="63"/>
                    </a:cubicBezTo>
                    <a:cubicBezTo>
                      <a:pt x="27" y="62"/>
                      <a:pt x="25" y="56"/>
                      <a:pt x="29" y="55"/>
                    </a:cubicBezTo>
                    <a:cubicBezTo>
                      <a:pt x="31" y="56"/>
                      <a:pt x="31" y="60"/>
                      <a:pt x="35" y="58"/>
                    </a:cubicBezTo>
                    <a:cubicBezTo>
                      <a:pt x="37" y="56"/>
                      <a:pt x="35" y="55"/>
                      <a:pt x="37" y="53"/>
                    </a:cubicBezTo>
                    <a:cubicBezTo>
                      <a:pt x="38" y="52"/>
                      <a:pt x="41" y="54"/>
                      <a:pt x="44" y="52"/>
                    </a:cubicBezTo>
                    <a:cubicBezTo>
                      <a:pt x="45" y="50"/>
                      <a:pt x="43" y="48"/>
                      <a:pt x="44" y="47"/>
                    </a:cubicBezTo>
                    <a:cubicBezTo>
                      <a:pt x="44" y="46"/>
                      <a:pt x="45" y="46"/>
                      <a:pt x="46" y="45"/>
                    </a:cubicBezTo>
                    <a:cubicBezTo>
                      <a:pt x="46" y="43"/>
                      <a:pt x="43" y="42"/>
                      <a:pt x="45" y="39"/>
                    </a:cubicBezTo>
                    <a:cubicBezTo>
                      <a:pt x="48" y="36"/>
                      <a:pt x="50" y="37"/>
                      <a:pt x="51" y="36"/>
                    </a:cubicBezTo>
                    <a:cubicBezTo>
                      <a:pt x="52" y="34"/>
                      <a:pt x="58" y="31"/>
                      <a:pt x="60" y="29"/>
                    </a:cubicBezTo>
                    <a:cubicBezTo>
                      <a:pt x="60" y="27"/>
                      <a:pt x="60" y="26"/>
                      <a:pt x="62" y="24"/>
                    </a:cubicBezTo>
                    <a:cubicBezTo>
                      <a:pt x="63" y="22"/>
                      <a:pt x="63" y="24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0" y="18"/>
                      <a:pt x="57" y="14"/>
                      <a:pt x="53" y="13"/>
                    </a:cubicBezTo>
                    <a:cubicBezTo>
                      <a:pt x="51" y="13"/>
                      <a:pt x="50" y="14"/>
                      <a:pt x="48" y="14"/>
                    </a:cubicBezTo>
                    <a:cubicBezTo>
                      <a:pt x="47" y="14"/>
                      <a:pt x="47" y="13"/>
                      <a:pt x="46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3" y="13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0"/>
                      <a:pt x="37" y="8"/>
                      <a:pt x="35" y="7"/>
                    </a:cubicBezTo>
                    <a:cubicBezTo>
                      <a:pt x="34" y="6"/>
                      <a:pt x="33" y="8"/>
                      <a:pt x="32" y="7"/>
                    </a:cubicBezTo>
                    <a:cubicBezTo>
                      <a:pt x="32" y="6"/>
                      <a:pt x="33" y="5"/>
                      <a:pt x="33" y="5"/>
                    </a:cubicBezTo>
                    <a:cubicBezTo>
                      <a:pt x="32" y="4"/>
                      <a:pt x="30" y="1"/>
                      <a:pt x="30" y="1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4"/>
                      <a:pt x="24" y="6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11"/>
                      <a:pt x="27" y="11"/>
                      <a:pt x="26" y="14"/>
                    </a:cubicBezTo>
                    <a:cubicBezTo>
                      <a:pt x="24" y="20"/>
                      <a:pt x="22" y="15"/>
                      <a:pt x="18" y="19"/>
                    </a:cubicBezTo>
                    <a:cubicBezTo>
                      <a:pt x="15" y="22"/>
                      <a:pt x="19" y="22"/>
                      <a:pt x="18" y="24"/>
                    </a:cubicBezTo>
                    <a:cubicBezTo>
                      <a:pt x="18" y="25"/>
                      <a:pt x="15" y="25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69921" tIns="34971" rIns="69921" bIns="34971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 defTabSz="695222"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Freeform 52"/>
              <p:cNvSpPr>
                <a:spLocks/>
              </p:cNvSpPr>
              <p:nvPr/>
            </p:nvSpPr>
            <p:spPr bwMode="auto">
              <a:xfrm>
                <a:off x="3362522" y="5616378"/>
                <a:ext cx="341424" cy="210914"/>
              </a:xfrm>
              <a:custGeom>
                <a:avLst/>
                <a:gdLst>
                  <a:gd name="T0" fmla="*/ 2147483647 w 35"/>
                  <a:gd name="T1" fmla="*/ 2147483647 h 32"/>
                  <a:gd name="T2" fmla="*/ 2147483647 w 35"/>
                  <a:gd name="T3" fmla="*/ 2147483647 h 32"/>
                  <a:gd name="T4" fmla="*/ 2147483647 w 35"/>
                  <a:gd name="T5" fmla="*/ 2147483647 h 32"/>
                  <a:gd name="T6" fmla="*/ 2147483647 w 35"/>
                  <a:gd name="T7" fmla="*/ 2147483647 h 32"/>
                  <a:gd name="T8" fmla="*/ 2147483647 w 35"/>
                  <a:gd name="T9" fmla="*/ 2147483647 h 32"/>
                  <a:gd name="T10" fmla="*/ 2147483647 w 35"/>
                  <a:gd name="T11" fmla="*/ 2147483647 h 32"/>
                  <a:gd name="T12" fmla="*/ 2147483647 w 35"/>
                  <a:gd name="T13" fmla="*/ 2147483647 h 32"/>
                  <a:gd name="T14" fmla="*/ 2147483647 w 35"/>
                  <a:gd name="T15" fmla="*/ 2147483647 h 32"/>
                  <a:gd name="T16" fmla="*/ 2147483647 w 35"/>
                  <a:gd name="T17" fmla="*/ 2147483647 h 32"/>
                  <a:gd name="T18" fmla="*/ 2147483647 w 35"/>
                  <a:gd name="T19" fmla="*/ 2147483647 h 32"/>
                  <a:gd name="T20" fmla="*/ 2147483647 w 35"/>
                  <a:gd name="T21" fmla="*/ 2147483647 h 32"/>
                  <a:gd name="T22" fmla="*/ 2147483647 w 35"/>
                  <a:gd name="T23" fmla="*/ 2147483647 h 32"/>
                  <a:gd name="T24" fmla="*/ 2147483647 w 35"/>
                  <a:gd name="T25" fmla="*/ 2147483647 h 32"/>
                  <a:gd name="T26" fmla="*/ 2147483647 w 35"/>
                  <a:gd name="T27" fmla="*/ 2147483647 h 32"/>
                  <a:gd name="T28" fmla="*/ 2147483647 w 35"/>
                  <a:gd name="T29" fmla="*/ 2147483647 h 32"/>
                  <a:gd name="T30" fmla="*/ 2147483647 w 35"/>
                  <a:gd name="T31" fmla="*/ 2147483647 h 32"/>
                  <a:gd name="T32" fmla="*/ 2147483647 w 35"/>
                  <a:gd name="T33" fmla="*/ 2147483647 h 32"/>
                  <a:gd name="T34" fmla="*/ 2147483647 w 35"/>
                  <a:gd name="T35" fmla="*/ 2147483647 h 32"/>
                  <a:gd name="T36" fmla="*/ 2147483647 w 35"/>
                  <a:gd name="T37" fmla="*/ 2147483647 h 32"/>
                  <a:gd name="T38" fmla="*/ 2147483647 w 35"/>
                  <a:gd name="T39" fmla="*/ 2147483647 h 32"/>
                  <a:gd name="T40" fmla="*/ 2147483647 w 35"/>
                  <a:gd name="T41" fmla="*/ 0 h 32"/>
                  <a:gd name="T42" fmla="*/ 2147483647 w 35"/>
                  <a:gd name="T43" fmla="*/ 2147483647 h 32"/>
                  <a:gd name="T44" fmla="*/ 2147483647 w 35"/>
                  <a:gd name="T45" fmla="*/ 2147483647 h 32"/>
                  <a:gd name="T46" fmla="*/ 2147483647 w 35"/>
                  <a:gd name="T47" fmla="*/ 2147483647 h 32"/>
                  <a:gd name="T48" fmla="*/ 0 w 35"/>
                  <a:gd name="T49" fmla="*/ 2147483647 h 32"/>
                  <a:gd name="T50" fmla="*/ 2147483647 w 35"/>
                  <a:gd name="T51" fmla="*/ 2147483647 h 32"/>
                  <a:gd name="T52" fmla="*/ 2147483647 w 35"/>
                  <a:gd name="T53" fmla="*/ 2147483647 h 32"/>
                  <a:gd name="T54" fmla="*/ 2147483647 w 35"/>
                  <a:gd name="T55" fmla="*/ 2147483647 h 32"/>
                  <a:gd name="T56" fmla="*/ 2147483647 w 35"/>
                  <a:gd name="T57" fmla="*/ 2147483647 h 32"/>
                  <a:gd name="T58" fmla="*/ 2147483647 w 35"/>
                  <a:gd name="T59" fmla="*/ 2147483647 h 32"/>
                  <a:gd name="T60" fmla="*/ 2147483647 w 35"/>
                  <a:gd name="T61" fmla="*/ 2147483647 h 32"/>
                  <a:gd name="T62" fmla="*/ 2147483647 w 35"/>
                  <a:gd name="T63" fmla="*/ 2147483647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"/>
                  <a:gd name="T97" fmla="*/ 0 h 32"/>
                  <a:gd name="T98" fmla="*/ 35 w 35"/>
                  <a:gd name="T99" fmla="*/ 32 h 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" h="32">
                    <a:moveTo>
                      <a:pt x="4" y="32"/>
                    </a:move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5" y="30"/>
                      <a:pt x="15" y="27"/>
                      <a:pt x="15" y="27"/>
                    </a:cubicBezTo>
                    <a:cubicBezTo>
                      <a:pt x="16" y="26"/>
                      <a:pt x="16" y="28"/>
                      <a:pt x="18" y="28"/>
                    </a:cubicBezTo>
                    <a:cubicBezTo>
                      <a:pt x="19" y="27"/>
                      <a:pt x="20" y="26"/>
                      <a:pt x="22" y="25"/>
                    </a:cubicBezTo>
                    <a:cubicBezTo>
                      <a:pt x="24" y="24"/>
                      <a:pt x="25" y="26"/>
                      <a:pt x="26" y="25"/>
                    </a:cubicBezTo>
                    <a:cubicBezTo>
                      <a:pt x="28" y="24"/>
                      <a:pt x="27" y="22"/>
                      <a:pt x="28" y="21"/>
                    </a:cubicBezTo>
                    <a:cubicBezTo>
                      <a:pt x="29" y="20"/>
                      <a:pt x="31" y="19"/>
                      <a:pt x="33" y="19"/>
                    </a:cubicBezTo>
                    <a:cubicBezTo>
                      <a:pt x="34" y="17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4" y="13"/>
                      <a:pt x="34" y="12"/>
                    </a:cubicBezTo>
                    <a:cubicBezTo>
                      <a:pt x="33" y="11"/>
                      <a:pt x="34" y="10"/>
                      <a:pt x="34" y="9"/>
                    </a:cubicBezTo>
                    <a:cubicBezTo>
                      <a:pt x="31" y="8"/>
                      <a:pt x="32" y="7"/>
                      <a:pt x="32" y="6"/>
                    </a:cubicBezTo>
                    <a:cubicBezTo>
                      <a:pt x="30" y="4"/>
                      <a:pt x="27" y="7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1" y="4"/>
                      <a:pt x="20" y="5"/>
                    </a:cubicBezTo>
                    <a:cubicBezTo>
                      <a:pt x="20" y="6"/>
                      <a:pt x="19" y="8"/>
                      <a:pt x="18" y="8"/>
                    </a:cubicBezTo>
                    <a:cubicBezTo>
                      <a:pt x="17" y="8"/>
                      <a:pt x="15" y="4"/>
                      <a:pt x="13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6" y="1"/>
                      <a:pt x="6" y="0"/>
                      <a:pt x="3" y="1"/>
                    </a:cubicBezTo>
                    <a:cubicBezTo>
                      <a:pt x="3" y="2"/>
                      <a:pt x="1" y="3"/>
                      <a:pt x="2" y="7"/>
                    </a:cubicBezTo>
                    <a:cubicBezTo>
                      <a:pt x="2" y="7"/>
                      <a:pt x="2" y="8"/>
                      <a:pt x="0" y="9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5"/>
                      <a:pt x="3" y="16"/>
                      <a:pt x="3" y="16"/>
                    </a:cubicBezTo>
                    <a:cubicBezTo>
                      <a:pt x="3" y="17"/>
                      <a:pt x="1" y="18"/>
                      <a:pt x="2" y="19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2"/>
                      <a:pt x="2" y="22"/>
                      <a:pt x="3" y="24"/>
                    </a:cubicBezTo>
                    <a:cubicBezTo>
                      <a:pt x="3" y="26"/>
                      <a:pt x="4" y="29"/>
                      <a:pt x="4" y="3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69921" tIns="34971" rIns="69921" bIns="34971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 defTabSz="695222"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>
                <a:off x="2499833" y="5280109"/>
                <a:ext cx="243071" cy="210914"/>
              </a:xfrm>
              <a:custGeom>
                <a:avLst/>
                <a:gdLst>
                  <a:gd name="T0" fmla="*/ 2147483647 w 25"/>
                  <a:gd name="T1" fmla="*/ 0 h 32"/>
                  <a:gd name="T2" fmla="*/ 2147483647 w 25"/>
                  <a:gd name="T3" fmla="*/ 2147483647 h 32"/>
                  <a:gd name="T4" fmla="*/ 2147483647 w 25"/>
                  <a:gd name="T5" fmla="*/ 2147483647 h 32"/>
                  <a:gd name="T6" fmla="*/ 2147483647 w 25"/>
                  <a:gd name="T7" fmla="*/ 2147483647 h 32"/>
                  <a:gd name="T8" fmla="*/ 2147483647 w 25"/>
                  <a:gd name="T9" fmla="*/ 2147483647 h 32"/>
                  <a:gd name="T10" fmla="*/ 2147483647 w 25"/>
                  <a:gd name="T11" fmla="*/ 2147483647 h 32"/>
                  <a:gd name="T12" fmla="*/ 2147483647 w 25"/>
                  <a:gd name="T13" fmla="*/ 2147483647 h 32"/>
                  <a:gd name="T14" fmla="*/ 2147483647 w 25"/>
                  <a:gd name="T15" fmla="*/ 2147483647 h 32"/>
                  <a:gd name="T16" fmla="*/ 2147483647 w 25"/>
                  <a:gd name="T17" fmla="*/ 2147483647 h 32"/>
                  <a:gd name="T18" fmla="*/ 2147483647 w 25"/>
                  <a:gd name="T19" fmla="*/ 2147483647 h 32"/>
                  <a:gd name="T20" fmla="*/ 2147483647 w 25"/>
                  <a:gd name="T21" fmla="*/ 2147483647 h 32"/>
                  <a:gd name="T22" fmla="*/ 2147483647 w 25"/>
                  <a:gd name="T23" fmla="*/ 2147483647 h 32"/>
                  <a:gd name="T24" fmla="*/ 2147483647 w 25"/>
                  <a:gd name="T25" fmla="*/ 2147483647 h 32"/>
                  <a:gd name="T26" fmla="*/ 2147483647 w 25"/>
                  <a:gd name="T27" fmla="*/ 2147483647 h 32"/>
                  <a:gd name="T28" fmla="*/ 2147483647 w 25"/>
                  <a:gd name="T29" fmla="*/ 2147483647 h 32"/>
                  <a:gd name="T30" fmla="*/ 2147483647 w 25"/>
                  <a:gd name="T31" fmla="*/ 2147483647 h 32"/>
                  <a:gd name="T32" fmla="*/ 2147483647 w 25"/>
                  <a:gd name="T33" fmla="*/ 2147483647 h 32"/>
                  <a:gd name="T34" fmla="*/ 2147483647 w 25"/>
                  <a:gd name="T35" fmla="*/ 0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32"/>
                  <a:gd name="T56" fmla="*/ 25 w 25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32">
                    <a:moveTo>
                      <a:pt x="6" y="0"/>
                    </a:moveTo>
                    <a:cubicBezTo>
                      <a:pt x="4" y="2"/>
                      <a:pt x="1" y="1"/>
                      <a:pt x="1" y="3"/>
                    </a:cubicBezTo>
                    <a:cubicBezTo>
                      <a:pt x="0" y="5"/>
                      <a:pt x="1" y="5"/>
                      <a:pt x="3" y="8"/>
                    </a:cubicBezTo>
                    <a:cubicBezTo>
                      <a:pt x="3" y="9"/>
                      <a:pt x="2" y="11"/>
                      <a:pt x="3" y="13"/>
                    </a:cubicBezTo>
                    <a:cubicBezTo>
                      <a:pt x="5" y="15"/>
                      <a:pt x="9" y="14"/>
                      <a:pt x="10" y="16"/>
                    </a:cubicBezTo>
                    <a:cubicBezTo>
                      <a:pt x="11" y="18"/>
                      <a:pt x="6" y="20"/>
                      <a:pt x="7" y="22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11" y="27"/>
                      <a:pt x="10" y="28"/>
                      <a:pt x="12" y="32"/>
                    </a:cubicBezTo>
                    <a:cubicBezTo>
                      <a:pt x="14" y="32"/>
                      <a:pt x="16" y="30"/>
                      <a:pt x="17" y="27"/>
                    </a:cubicBezTo>
                    <a:cubicBezTo>
                      <a:pt x="17" y="25"/>
                      <a:pt x="19" y="25"/>
                      <a:pt x="19" y="24"/>
                    </a:cubicBezTo>
                    <a:cubicBezTo>
                      <a:pt x="20" y="23"/>
                      <a:pt x="19" y="22"/>
                      <a:pt x="20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19"/>
                      <a:pt x="22" y="17"/>
                      <a:pt x="22" y="16"/>
                    </a:cubicBezTo>
                    <a:cubicBezTo>
                      <a:pt x="22" y="15"/>
                      <a:pt x="24" y="17"/>
                      <a:pt x="25" y="16"/>
                    </a:cubicBezTo>
                    <a:cubicBezTo>
                      <a:pt x="25" y="16"/>
                      <a:pt x="25" y="14"/>
                      <a:pt x="24" y="14"/>
                    </a:cubicBezTo>
                    <a:cubicBezTo>
                      <a:pt x="23" y="11"/>
                      <a:pt x="21" y="8"/>
                      <a:pt x="19" y="7"/>
                    </a:cubicBezTo>
                    <a:cubicBezTo>
                      <a:pt x="17" y="6"/>
                      <a:pt x="14" y="6"/>
                      <a:pt x="12" y="4"/>
                    </a:cubicBezTo>
                    <a:cubicBezTo>
                      <a:pt x="10" y="3"/>
                      <a:pt x="8" y="1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5" name="Freeform 74"/>
              <p:cNvSpPr>
                <a:spLocks/>
              </p:cNvSpPr>
              <p:nvPr/>
            </p:nvSpPr>
            <p:spPr bwMode="auto">
              <a:xfrm>
                <a:off x="2983160" y="5002540"/>
                <a:ext cx="271172" cy="237776"/>
              </a:xfrm>
              <a:custGeom>
                <a:avLst/>
                <a:gdLst>
                  <a:gd name="T0" fmla="*/ 2147483647 w 28"/>
                  <a:gd name="T1" fmla="*/ 2147483647 h 36"/>
                  <a:gd name="T2" fmla="*/ 2147483647 w 28"/>
                  <a:gd name="T3" fmla="*/ 2147483647 h 36"/>
                  <a:gd name="T4" fmla="*/ 2147483647 w 28"/>
                  <a:gd name="T5" fmla="*/ 2147483647 h 36"/>
                  <a:gd name="T6" fmla="*/ 2147483647 w 28"/>
                  <a:gd name="T7" fmla="*/ 2147483647 h 36"/>
                  <a:gd name="T8" fmla="*/ 2147483647 w 28"/>
                  <a:gd name="T9" fmla="*/ 2147483647 h 36"/>
                  <a:gd name="T10" fmla="*/ 2147483647 w 28"/>
                  <a:gd name="T11" fmla="*/ 2147483647 h 36"/>
                  <a:gd name="T12" fmla="*/ 2147483647 w 28"/>
                  <a:gd name="T13" fmla="*/ 2147483647 h 36"/>
                  <a:gd name="T14" fmla="*/ 2147483647 w 28"/>
                  <a:gd name="T15" fmla="*/ 2147483647 h 36"/>
                  <a:gd name="T16" fmla="*/ 2147483647 w 28"/>
                  <a:gd name="T17" fmla="*/ 2147483647 h 36"/>
                  <a:gd name="T18" fmla="*/ 2147483647 w 28"/>
                  <a:gd name="T19" fmla="*/ 2147483647 h 36"/>
                  <a:gd name="T20" fmla="*/ 2147483647 w 28"/>
                  <a:gd name="T21" fmla="*/ 2147483647 h 36"/>
                  <a:gd name="T22" fmla="*/ 2147483647 w 28"/>
                  <a:gd name="T23" fmla="*/ 2147483647 h 36"/>
                  <a:gd name="T24" fmla="*/ 2147483647 w 28"/>
                  <a:gd name="T25" fmla="*/ 2147483647 h 36"/>
                  <a:gd name="T26" fmla="*/ 2147483647 w 28"/>
                  <a:gd name="T27" fmla="*/ 2147483647 h 36"/>
                  <a:gd name="T28" fmla="*/ 2147483647 w 28"/>
                  <a:gd name="T29" fmla="*/ 2147483647 h 36"/>
                  <a:gd name="T30" fmla="*/ 2147483647 w 28"/>
                  <a:gd name="T31" fmla="*/ 2147483647 h 36"/>
                  <a:gd name="T32" fmla="*/ 2147483647 w 28"/>
                  <a:gd name="T33" fmla="*/ 2147483647 h 36"/>
                  <a:gd name="T34" fmla="*/ 2147483647 w 28"/>
                  <a:gd name="T35" fmla="*/ 2147483647 h 36"/>
                  <a:gd name="T36" fmla="*/ 2147483647 w 28"/>
                  <a:gd name="T37" fmla="*/ 2147483647 h 36"/>
                  <a:gd name="T38" fmla="*/ 2147483647 w 28"/>
                  <a:gd name="T39" fmla="*/ 2147483647 h 36"/>
                  <a:gd name="T40" fmla="*/ 0 w 28"/>
                  <a:gd name="T41" fmla="*/ 2147483647 h 36"/>
                  <a:gd name="T42" fmla="*/ 2147483647 w 28"/>
                  <a:gd name="T43" fmla="*/ 2147483647 h 36"/>
                  <a:gd name="T44" fmla="*/ 2147483647 w 28"/>
                  <a:gd name="T45" fmla="*/ 2147483647 h 36"/>
                  <a:gd name="T46" fmla="*/ 2147483647 w 28"/>
                  <a:gd name="T47" fmla="*/ 2147483647 h 36"/>
                  <a:gd name="T48" fmla="*/ 2147483647 w 28"/>
                  <a:gd name="T49" fmla="*/ 2147483647 h 36"/>
                  <a:gd name="T50" fmla="*/ 2147483647 w 28"/>
                  <a:gd name="T51" fmla="*/ 2147483647 h 36"/>
                  <a:gd name="T52" fmla="*/ 2147483647 w 28"/>
                  <a:gd name="T53" fmla="*/ 2147483647 h 36"/>
                  <a:gd name="T54" fmla="*/ 2147483647 w 28"/>
                  <a:gd name="T55" fmla="*/ 2147483647 h 36"/>
                  <a:gd name="T56" fmla="*/ 2147483647 w 28"/>
                  <a:gd name="T57" fmla="*/ 2147483647 h 36"/>
                  <a:gd name="T58" fmla="*/ 2147483647 w 28"/>
                  <a:gd name="T59" fmla="*/ 2147483647 h 36"/>
                  <a:gd name="T60" fmla="*/ 2147483647 w 28"/>
                  <a:gd name="T61" fmla="*/ 2147483647 h 36"/>
                  <a:gd name="T62" fmla="*/ 2147483647 w 28"/>
                  <a:gd name="T63" fmla="*/ 2147483647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36"/>
                  <a:gd name="T98" fmla="*/ 28 w 28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36">
                    <a:moveTo>
                      <a:pt x="27" y="16"/>
                    </a:moveTo>
                    <a:cubicBezTo>
                      <a:pt x="25" y="17"/>
                      <a:pt x="23" y="17"/>
                      <a:pt x="22" y="19"/>
                    </a:cubicBezTo>
                    <a:cubicBezTo>
                      <a:pt x="21" y="19"/>
                      <a:pt x="22" y="21"/>
                      <a:pt x="21" y="22"/>
                    </a:cubicBezTo>
                    <a:cubicBezTo>
                      <a:pt x="21" y="23"/>
                      <a:pt x="20" y="23"/>
                      <a:pt x="20" y="24"/>
                    </a:cubicBezTo>
                    <a:cubicBezTo>
                      <a:pt x="20" y="26"/>
                      <a:pt x="19" y="28"/>
                      <a:pt x="20" y="29"/>
                    </a:cubicBezTo>
                    <a:cubicBezTo>
                      <a:pt x="22" y="30"/>
                      <a:pt x="23" y="28"/>
                      <a:pt x="24" y="29"/>
                    </a:cubicBezTo>
                    <a:cubicBezTo>
                      <a:pt x="25" y="30"/>
                      <a:pt x="23" y="30"/>
                      <a:pt x="24" y="32"/>
                    </a:cubicBezTo>
                    <a:cubicBezTo>
                      <a:pt x="24" y="33"/>
                      <a:pt x="24" y="35"/>
                      <a:pt x="23" y="36"/>
                    </a:cubicBezTo>
                    <a:cubicBezTo>
                      <a:pt x="22" y="35"/>
                      <a:pt x="21" y="34"/>
                      <a:pt x="20" y="34"/>
                    </a:cubicBezTo>
                    <a:cubicBezTo>
                      <a:pt x="19" y="34"/>
                      <a:pt x="19" y="36"/>
                      <a:pt x="17" y="36"/>
                    </a:cubicBezTo>
                    <a:cubicBezTo>
                      <a:pt x="11" y="35"/>
                      <a:pt x="12" y="33"/>
                      <a:pt x="9" y="33"/>
                    </a:cubicBezTo>
                    <a:cubicBezTo>
                      <a:pt x="8" y="33"/>
                      <a:pt x="8" y="35"/>
                      <a:pt x="7" y="36"/>
                    </a:cubicBezTo>
                    <a:cubicBezTo>
                      <a:pt x="6" y="36"/>
                      <a:pt x="5" y="35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7" y="31"/>
                      <a:pt x="6" y="30"/>
                    </a:cubicBezTo>
                    <a:cubicBezTo>
                      <a:pt x="6" y="28"/>
                      <a:pt x="4" y="26"/>
                      <a:pt x="3" y="24"/>
                    </a:cubicBezTo>
                    <a:cubicBezTo>
                      <a:pt x="4" y="22"/>
                      <a:pt x="5" y="20"/>
                      <a:pt x="7" y="17"/>
                    </a:cubicBezTo>
                    <a:cubicBezTo>
                      <a:pt x="7" y="16"/>
                      <a:pt x="7" y="15"/>
                      <a:pt x="6" y="14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1"/>
                      <a:pt x="2" y="10"/>
                      <a:pt x="2" y="9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6"/>
                      <a:pt x="1" y="5"/>
                      <a:pt x="3" y="5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7" y="2"/>
                      <a:pt x="9" y="2"/>
                      <a:pt x="9" y="2"/>
                    </a:cubicBezTo>
                    <a:cubicBezTo>
                      <a:pt x="12" y="2"/>
                      <a:pt x="12" y="0"/>
                      <a:pt x="13" y="1"/>
                    </a:cubicBezTo>
                    <a:cubicBezTo>
                      <a:pt x="15" y="2"/>
                      <a:pt x="12" y="4"/>
                      <a:pt x="13" y="6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8" y="7"/>
                      <a:pt x="18" y="9"/>
                      <a:pt x="22" y="9"/>
                    </a:cubicBezTo>
                    <a:cubicBezTo>
                      <a:pt x="23" y="9"/>
                      <a:pt x="23" y="10"/>
                      <a:pt x="24" y="11"/>
                    </a:cubicBezTo>
                    <a:cubicBezTo>
                      <a:pt x="25" y="11"/>
                      <a:pt x="26" y="10"/>
                      <a:pt x="27" y="11"/>
                    </a:cubicBezTo>
                    <a:cubicBezTo>
                      <a:pt x="28" y="11"/>
                      <a:pt x="27" y="14"/>
                      <a:pt x="27" y="14"/>
                    </a:cubicBezTo>
                    <a:cubicBezTo>
                      <a:pt x="27" y="15"/>
                      <a:pt x="27" y="15"/>
                      <a:pt x="27" y="1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6" name="Freeform 82"/>
              <p:cNvSpPr>
                <a:spLocks/>
              </p:cNvSpPr>
              <p:nvPr/>
            </p:nvSpPr>
            <p:spPr bwMode="auto">
              <a:xfrm>
                <a:off x="3400473" y="4346908"/>
                <a:ext cx="677229" cy="495447"/>
              </a:xfrm>
              <a:custGeom>
                <a:avLst/>
                <a:gdLst>
                  <a:gd name="T0" fmla="*/ 2147483647 w 70"/>
                  <a:gd name="T1" fmla="*/ 2147483647 h 75"/>
                  <a:gd name="T2" fmla="*/ 2147483647 w 70"/>
                  <a:gd name="T3" fmla="*/ 2147483647 h 75"/>
                  <a:gd name="T4" fmla="*/ 2147483647 w 70"/>
                  <a:gd name="T5" fmla="*/ 2147483647 h 75"/>
                  <a:gd name="T6" fmla="*/ 2147483647 w 70"/>
                  <a:gd name="T7" fmla="*/ 2147483647 h 75"/>
                  <a:gd name="T8" fmla="*/ 2147483647 w 70"/>
                  <a:gd name="T9" fmla="*/ 2147483647 h 75"/>
                  <a:gd name="T10" fmla="*/ 2147483647 w 70"/>
                  <a:gd name="T11" fmla="*/ 2147483647 h 75"/>
                  <a:gd name="T12" fmla="*/ 2147483647 w 70"/>
                  <a:gd name="T13" fmla="*/ 2147483647 h 75"/>
                  <a:gd name="T14" fmla="*/ 2147483647 w 70"/>
                  <a:gd name="T15" fmla="*/ 2147483647 h 75"/>
                  <a:gd name="T16" fmla="*/ 2147483647 w 70"/>
                  <a:gd name="T17" fmla="*/ 2147483647 h 75"/>
                  <a:gd name="T18" fmla="*/ 2147483647 w 70"/>
                  <a:gd name="T19" fmla="*/ 2147483647 h 75"/>
                  <a:gd name="T20" fmla="*/ 2147483647 w 70"/>
                  <a:gd name="T21" fmla="*/ 2147483647 h 75"/>
                  <a:gd name="T22" fmla="*/ 0 w 70"/>
                  <a:gd name="T23" fmla="*/ 2147483647 h 75"/>
                  <a:gd name="T24" fmla="*/ 2147483647 w 70"/>
                  <a:gd name="T25" fmla="*/ 2147483647 h 75"/>
                  <a:gd name="T26" fmla="*/ 2147483647 w 70"/>
                  <a:gd name="T27" fmla="*/ 2147483647 h 75"/>
                  <a:gd name="T28" fmla="*/ 2147483647 w 70"/>
                  <a:gd name="T29" fmla="*/ 2147483647 h 75"/>
                  <a:gd name="T30" fmla="*/ 2147483647 w 70"/>
                  <a:gd name="T31" fmla="*/ 2147483647 h 75"/>
                  <a:gd name="T32" fmla="*/ 2147483647 w 70"/>
                  <a:gd name="T33" fmla="*/ 2147483647 h 75"/>
                  <a:gd name="T34" fmla="*/ 2147483647 w 70"/>
                  <a:gd name="T35" fmla="*/ 2147483647 h 75"/>
                  <a:gd name="T36" fmla="*/ 2147483647 w 70"/>
                  <a:gd name="T37" fmla="*/ 2147483647 h 75"/>
                  <a:gd name="T38" fmla="*/ 2147483647 w 70"/>
                  <a:gd name="T39" fmla="*/ 2147483647 h 75"/>
                  <a:gd name="T40" fmla="*/ 2147483647 w 70"/>
                  <a:gd name="T41" fmla="*/ 2147483647 h 75"/>
                  <a:gd name="T42" fmla="*/ 2147483647 w 70"/>
                  <a:gd name="T43" fmla="*/ 2147483647 h 75"/>
                  <a:gd name="T44" fmla="*/ 2147483647 w 70"/>
                  <a:gd name="T45" fmla="*/ 2147483647 h 75"/>
                  <a:gd name="T46" fmla="*/ 2147483647 w 70"/>
                  <a:gd name="T47" fmla="*/ 2147483647 h 75"/>
                  <a:gd name="T48" fmla="*/ 2147483647 w 70"/>
                  <a:gd name="T49" fmla="*/ 2147483647 h 75"/>
                  <a:gd name="T50" fmla="*/ 2147483647 w 70"/>
                  <a:gd name="T51" fmla="*/ 2147483647 h 75"/>
                  <a:gd name="T52" fmla="*/ 2147483647 w 70"/>
                  <a:gd name="T53" fmla="*/ 2147483647 h 75"/>
                  <a:gd name="T54" fmla="*/ 2147483647 w 70"/>
                  <a:gd name="T55" fmla="*/ 2147483647 h 75"/>
                  <a:gd name="T56" fmla="*/ 2147483647 w 70"/>
                  <a:gd name="T57" fmla="*/ 2147483647 h 75"/>
                  <a:gd name="T58" fmla="*/ 2147483647 w 70"/>
                  <a:gd name="T59" fmla="*/ 2147483647 h 75"/>
                  <a:gd name="T60" fmla="*/ 2147483647 w 70"/>
                  <a:gd name="T61" fmla="*/ 2147483647 h 75"/>
                  <a:gd name="T62" fmla="*/ 2147483647 w 70"/>
                  <a:gd name="T63" fmla="*/ 2147483647 h 75"/>
                  <a:gd name="T64" fmla="*/ 2147483647 w 70"/>
                  <a:gd name="T65" fmla="*/ 2147483647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5"/>
                  <a:gd name="T101" fmla="*/ 70 w 70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5">
                    <a:moveTo>
                      <a:pt x="51" y="52"/>
                    </a:moveTo>
                    <a:cubicBezTo>
                      <a:pt x="51" y="52"/>
                      <a:pt x="50" y="51"/>
                      <a:pt x="50" y="51"/>
                    </a:cubicBezTo>
                    <a:cubicBezTo>
                      <a:pt x="51" y="49"/>
                      <a:pt x="52" y="49"/>
                      <a:pt x="53" y="47"/>
                    </a:cubicBezTo>
                    <a:cubicBezTo>
                      <a:pt x="52" y="44"/>
                      <a:pt x="51" y="41"/>
                      <a:pt x="52" y="40"/>
                    </a:cubicBezTo>
                    <a:cubicBezTo>
                      <a:pt x="53" y="39"/>
                      <a:pt x="54" y="38"/>
                      <a:pt x="56" y="38"/>
                    </a:cubicBezTo>
                    <a:cubicBezTo>
                      <a:pt x="56" y="37"/>
                      <a:pt x="57" y="36"/>
                      <a:pt x="58" y="36"/>
                    </a:cubicBezTo>
                    <a:cubicBezTo>
                      <a:pt x="58" y="35"/>
                      <a:pt x="58" y="34"/>
                      <a:pt x="58" y="33"/>
                    </a:cubicBezTo>
                    <a:cubicBezTo>
                      <a:pt x="59" y="32"/>
                      <a:pt x="61" y="34"/>
                      <a:pt x="62" y="33"/>
                    </a:cubicBezTo>
                    <a:cubicBezTo>
                      <a:pt x="64" y="32"/>
                      <a:pt x="63" y="32"/>
                      <a:pt x="65" y="32"/>
                    </a:cubicBezTo>
                    <a:cubicBezTo>
                      <a:pt x="67" y="29"/>
                      <a:pt x="67" y="25"/>
                      <a:pt x="66" y="22"/>
                    </a:cubicBezTo>
                    <a:cubicBezTo>
                      <a:pt x="68" y="21"/>
                      <a:pt x="68" y="20"/>
                      <a:pt x="68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68" y="16"/>
                      <a:pt x="64" y="18"/>
                      <a:pt x="63" y="15"/>
                    </a:cubicBezTo>
                    <a:cubicBezTo>
                      <a:pt x="63" y="12"/>
                      <a:pt x="65" y="12"/>
                      <a:pt x="66" y="11"/>
                    </a:cubicBezTo>
                    <a:cubicBezTo>
                      <a:pt x="65" y="9"/>
                      <a:pt x="61" y="2"/>
                      <a:pt x="59" y="0"/>
                    </a:cubicBezTo>
                    <a:cubicBezTo>
                      <a:pt x="56" y="3"/>
                      <a:pt x="56" y="7"/>
                      <a:pt x="54" y="8"/>
                    </a:cubicBezTo>
                    <a:cubicBezTo>
                      <a:pt x="53" y="9"/>
                      <a:pt x="51" y="9"/>
                      <a:pt x="48" y="9"/>
                    </a:cubicBezTo>
                    <a:cubicBezTo>
                      <a:pt x="47" y="11"/>
                      <a:pt x="46" y="12"/>
                      <a:pt x="44" y="12"/>
                    </a:cubicBezTo>
                    <a:cubicBezTo>
                      <a:pt x="43" y="13"/>
                      <a:pt x="42" y="13"/>
                      <a:pt x="40" y="13"/>
                    </a:cubicBezTo>
                    <a:cubicBezTo>
                      <a:pt x="39" y="13"/>
                      <a:pt x="44" y="20"/>
                      <a:pt x="36" y="19"/>
                    </a:cubicBezTo>
                    <a:cubicBezTo>
                      <a:pt x="34" y="20"/>
                      <a:pt x="38" y="22"/>
                      <a:pt x="34" y="24"/>
                    </a:cubicBezTo>
                    <a:cubicBezTo>
                      <a:pt x="32" y="25"/>
                      <a:pt x="31" y="22"/>
                      <a:pt x="29" y="24"/>
                    </a:cubicBezTo>
                    <a:cubicBezTo>
                      <a:pt x="26" y="27"/>
                      <a:pt x="29" y="30"/>
                      <a:pt x="27" y="34"/>
                    </a:cubicBezTo>
                    <a:cubicBezTo>
                      <a:pt x="23" y="39"/>
                      <a:pt x="12" y="37"/>
                      <a:pt x="0" y="35"/>
                    </a:cubicBezTo>
                    <a:cubicBezTo>
                      <a:pt x="0" y="36"/>
                      <a:pt x="0" y="38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3" y="40"/>
                      <a:pt x="4" y="39"/>
                    </a:cubicBezTo>
                    <a:cubicBezTo>
                      <a:pt x="5" y="39"/>
                      <a:pt x="5" y="38"/>
                      <a:pt x="6" y="39"/>
                    </a:cubicBezTo>
                    <a:cubicBezTo>
                      <a:pt x="7" y="39"/>
                      <a:pt x="7" y="39"/>
                      <a:pt x="8" y="40"/>
                    </a:cubicBezTo>
                    <a:cubicBezTo>
                      <a:pt x="8" y="40"/>
                      <a:pt x="9" y="40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3"/>
                      <a:pt x="11" y="43"/>
                      <a:pt x="11" y="45"/>
                    </a:cubicBezTo>
                    <a:cubicBezTo>
                      <a:pt x="11" y="46"/>
                      <a:pt x="10" y="46"/>
                      <a:pt x="9" y="48"/>
                    </a:cubicBezTo>
                    <a:cubicBezTo>
                      <a:pt x="8" y="51"/>
                      <a:pt x="7" y="54"/>
                      <a:pt x="5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7" y="56"/>
                      <a:pt x="8" y="56"/>
                    </a:cubicBezTo>
                    <a:cubicBezTo>
                      <a:pt x="10" y="56"/>
                      <a:pt x="10" y="59"/>
                      <a:pt x="12" y="59"/>
                    </a:cubicBezTo>
                    <a:cubicBezTo>
                      <a:pt x="13" y="58"/>
                      <a:pt x="11" y="56"/>
                      <a:pt x="12" y="55"/>
                    </a:cubicBezTo>
                    <a:cubicBezTo>
                      <a:pt x="14" y="55"/>
                      <a:pt x="14" y="58"/>
                      <a:pt x="14" y="60"/>
                    </a:cubicBezTo>
                    <a:cubicBezTo>
                      <a:pt x="15" y="61"/>
                      <a:pt x="16" y="61"/>
                      <a:pt x="18" y="62"/>
                    </a:cubicBezTo>
                    <a:cubicBezTo>
                      <a:pt x="19" y="62"/>
                      <a:pt x="19" y="65"/>
                      <a:pt x="19" y="68"/>
                    </a:cubicBezTo>
                    <a:cubicBezTo>
                      <a:pt x="20" y="67"/>
                      <a:pt x="21" y="67"/>
                      <a:pt x="21" y="66"/>
                    </a:cubicBezTo>
                    <a:cubicBezTo>
                      <a:pt x="22" y="64"/>
                      <a:pt x="20" y="62"/>
                      <a:pt x="21" y="60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4" y="57"/>
                      <a:pt x="24" y="55"/>
                      <a:pt x="24" y="54"/>
                    </a:cubicBezTo>
                    <a:cubicBezTo>
                      <a:pt x="25" y="54"/>
                      <a:pt x="24" y="56"/>
                      <a:pt x="26" y="56"/>
                    </a:cubicBezTo>
                    <a:cubicBezTo>
                      <a:pt x="27" y="55"/>
                      <a:pt x="28" y="54"/>
                      <a:pt x="30" y="53"/>
                    </a:cubicBezTo>
                    <a:cubicBezTo>
                      <a:pt x="31" y="55"/>
                      <a:pt x="25" y="57"/>
                      <a:pt x="27" y="59"/>
                    </a:cubicBezTo>
                    <a:cubicBezTo>
                      <a:pt x="27" y="59"/>
                      <a:pt x="28" y="58"/>
                      <a:pt x="29" y="58"/>
                    </a:cubicBezTo>
                    <a:cubicBezTo>
                      <a:pt x="29" y="58"/>
                      <a:pt x="28" y="60"/>
                      <a:pt x="29" y="60"/>
                    </a:cubicBezTo>
                    <a:cubicBezTo>
                      <a:pt x="32" y="58"/>
                      <a:pt x="32" y="58"/>
                      <a:pt x="32" y="55"/>
                    </a:cubicBezTo>
                    <a:cubicBezTo>
                      <a:pt x="33" y="54"/>
                      <a:pt x="32" y="51"/>
                      <a:pt x="33" y="51"/>
                    </a:cubicBezTo>
                    <a:cubicBezTo>
                      <a:pt x="35" y="51"/>
                      <a:pt x="34" y="53"/>
                      <a:pt x="34" y="55"/>
                    </a:cubicBezTo>
                    <a:cubicBezTo>
                      <a:pt x="34" y="57"/>
                      <a:pt x="34" y="59"/>
                      <a:pt x="33" y="61"/>
                    </a:cubicBezTo>
                    <a:cubicBezTo>
                      <a:pt x="32" y="62"/>
                      <a:pt x="29" y="61"/>
                      <a:pt x="28" y="66"/>
                    </a:cubicBezTo>
                    <a:cubicBezTo>
                      <a:pt x="28" y="67"/>
                      <a:pt x="27" y="67"/>
                      <a:pt x="26" y="67"/>
                    </a:cubicBezTo>
                    <a:cubicBezTo>
                      <a:pt x="26" y="68"/>
                      <a:pt x="25" y="69"/>
                      <a:pt x="25" y="69"/>
                    </a:cubicBezTo>
                    <a:cubicBezTo>
                      <a:pt x="27" y="69"/>
                      <a:pt x="29" y="73"/>
                      <a:pt x="29" y="75"/>
                    </a:cubicBezTo>
                    <a:cubicBezTo>
                      <a:pt x="29" y="75"/>
                      <a:pt x="29" y="75"/>
                      <a:pt x="30" y="75"/>
                    </a:cubicBezTo>
                    <a:cubicBezTo>
                      <a:pt x="35" y="75"/>
                      <a:pt x="36" y="70"/>
                      <a:pt x="37" y="69"/>
                    </a:cubicBezTo>
                    <a:cubicBezTo>
                      <a:pt x="39" y="67"/>
                      <a:pt x="42" y="66"/>
                      <a:pt x="42" y="64"/>
                    </a:cubicBezTo>
                    <a:cubicBezTo>
                      <a:pt x="41" y="62"/>
                      <a:pt x="40" y="63"/>
                      <a:pt x="39" y="61"/>
                    </a:cubicBezTo>
                    <a:cubicBezTo>
                      <a:pt x="38" y="59"/>
                      <a:pt x="43" y="55"/>
                      <a:pt x="44" y="53"/>
                    </a:cubicBezTo>
                    <a:cubicBezTo>
                      <a:pt x="45" y="52"/>
                      <a:pt x="44" y="51"/>
                      <a:pt x="45" y="50"/>
                    </a:cubicBezTo>
                    <a:cubicBezTo>
                      <a:pt x="46" y="50"/>
                      <a:pt x="47" y="53"/>
                      <a:pt x="49" y="53"/>
                    </a:cubicBezTo>
                    <a:cubicBezTo>
                      <a:pt x="49" y="53"/>
                      <a:pt x="50" y="53"/>
                      <a:pt x="51" y="5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7" name="Freeform 85"/>
              <p:cNvSpPr>
                <a:spLocks/>
              </p:cNvSpPr>
              <p:nvPr/>
            </p:nvSpPr>
            <p:spPr bwMode="auto">
              <a:xfrm>
                <a:off x="3111019" y="4558814"/>
                <a:ext cx="483334" cy="318360"/>
              </a:xfrm>
              <a:custGeom>
                <a:avLst/>
                <a:gdLst>
                  <a:gd name="T0" fmla="*/ 2147483647 w 50"/>
                  <a:gd name="T1" fmla="*/ 2147483647 h 48"/>
                  <a:gd name="T2" fmla="*/ 2147483647 w 50"/>
                  <a:gd name="T3" fmla="*/ 0 h 48"/>
                  <a:gd name="T4" fmla="*/ 2147483647 w 50"/>
                  <a:gd name="T5" fmla="*/ 2147483647 h 48"/>
                  <a:gd name="T6" fmla="*/ 2147483647 w 50"/>
                  <a:gd name="T7" fmla="*/ 2147483647 h 48"/>
                  <a:gd name="T8" fmla="*/ 2147483647 w 50"/>
                  <a:gd name="T9" fmla="*/ 2147483647 h 48"/>
                  <a:gd name="T10" fmla="*/ 2147483647 w 50"/>
                  <a:gd name="T11" fmla="*/ 2147483647 h 48"/>
                  <a:gd name="T12" fmla="*/ 2147483647 w 50"/>
                  <a:gd name="T13" fmla="*/ 2147483647 h 48"/>
                  <a:gd name="T14" fmla="*/ 2147483647 w 50"/>
                  <a:gd name="T15" fmla="*/ 2147483647 h 48"/>
                  <a:gd name="T16" fmla="*/ 2147483647 w 50"/>
                  <a:gd name="T17" fmla="*/ 2147483647 h 48"/>
                  <a:gd name="T18" fmla="*/ 2147483647 w 50"/>
                  <a:gd name="T19" fmla="*/ 2147483647 h 48"/>
                  <a:gd name="T20" fmla="*/ 2147483647 w 50"/>
                  <a:gd name="T21" fmla="*/ 2147483647 h 48"/>
                  <a:gd name="T22" fmla="*/ 2147483647 w 50"/>
                  <a:gd name="T23" fmla="*/ 2147483647 h 48"/>
                  <a:gd name="T24" fmla="*/ 2147483647 w 50"/>
                  <a:gd name="T25" fmla="*/ 2147483647 h 48"/>
                  <a:gd name="T26" fmla="*/ 2147483647 w 50"/>
                  <a:gd name="T27" fmla="*/ 2147483647 h 48"/>
                  <a:gd name="T28" fmla="*/ 0 w 50"/>
                  <a:gd name="T29" fmla="*/ 2147483647 h 48"/>
                  <a:gd name="T30" fmla="*/ 0 w 50"/>
                  <a:gd name="T31" fmla="*/ 2147483647 h 48"/>
                  <a:gd name="T32" fmla="*/ 0 w 50"/>
                  <a:gd name="T33" fmla="*/ 2147483647 h 48"/>
                  <a:gd name="T34" fmla="*/ 2147483647 w 50"/>
                  <a:gd name="T35" fmla="*/ 2147483647 h 48"/>
                  <a:gd name="T36" fmla="*/ 0 w 50"/>
                  <a:gd name="T37" fmla="*/ 2147483647 h 48"/>
                  <a:gd name="T38" fmla="*/ 0 w 50"/>
                  <a:gd name="T39" fmla="*/ 2147483647 h 48"/>
                  <a:gd name="T40" fmla="*/ 0 w 50"/>
                  <a:gd name="T41" fmla="*/ 2147483647 h 48"/>
                  <a:gd name="T42" fmla="*/ 2147483647 w 50"/>
                  <a:gd name="T43" fmla="*/ 2147483647 h 48"/>
                  <a:gd name="T44" fmla="*/ 2147483647 w 50"/>
                  <a:gd name="T45" fmla="*/ 2147483647 h 48"/>
                  <a:gd name="T46" fmla="*/ 2147483647 w 50"/>
                  <a:gd name="T47" fmla="*/ 2147483647 h 48"/>
                  <a:gd name="T48" fmla="*/ 2147483647 w 50"/>
                  <a:gd name="T49" fmla="*/ 2147483647 h 48"/>
                  <a:gd name="T50" fmla="*/ 2147483647 w 50"/>
                  <a:gd name="T51" fmla="*/ 2147483647 h 48"/>
                  <a:gd name="T52" fmla="*/ 2147483647 w 50"/>
                  <a:gd name="T53" fmla="*/ 2147483647 h 48"/>
                  <a:gd name="T54" fmla="*/ 2147483647 w 50"/>
                  <a:gd name="T55" fmla="*/ 2147483647 h 48"/>
                  <a:gd name="T56" fmla="*/ 2147483647 w 50"/>
                  <a:gd name="T57" fmla="*/ 2147483647 h 48"/>
                  <a:gd name="T58" fmla="*/ 2147483647 w 50"/>
                  <a:gd name="T59" fmla="*/ 2147483647 h 48"/>
                  <a:gd name="T60" fmla="*/ 2147483647 w 50"/>
                  <a:gd name="T61" fmla="*/ 2147483647 h 48"/>
                  <a:gd name="T62" fmla="*/ 2147483647 w 50"/>
                  <a:gd name="T63" fmla="*/ 2147483647 h 48"/>
                  <a:gd name="T64" fmla="*/ 2147483647 w 50"/>
                  <a:gd name="T65" fmla="*/ 2147483647 h 48"/>
                  <a:gd name="T66" fmla="*/ 2147483647 w 50"/>
                  <a:gd name="T67" fmla="*/ 2147483647 h 48"/>
                  <a:gd name="T68" fmla="*/ 2147483647 w 50"/>
                  <a:gd name="T69" fmla="*/ 2147483647 h 48"/>
                  <a:gd name="T70" fmla="*/ 2147483647 w 50"/>
                  <a:gd name="T71" fmla="*/ 2147483647 h 48"/>
                  <a:gd name="T72" fmla="*/ 2147483647 w 50"/>
                  <a:gd name="T73" fmla="*/ 2147483647 h 48"/>
                  <a:gd name="T74" fmla="*/ 2147483647 w 50"/>
                  <a:gd name="T75" fmla="*/ 2147483647 h 48"/>
                  <a:gd name="T76" fmla="*/ 2147483647 w 50"/>
                  <a:gd name="T77" fmla="*/ 2147483647 h 48"/>
                  <a:gd name="T78" fmla="*/ 2147483647 w 50"/>
                  <a:gd name="T79" fmla="*/ 2147483647 h 48"/>
                  <a:gd name="T80" fmla="*/ 2147483647 w 50"/>
                  <a:gd name="T81" fmla="*/ 2147483647 h 48"/>
                  <a:gd name="T82" fmla="*/ 2147483647 w 50"/>
                  <a:gd name="T83" fmla="*/ 2147483647 h 48"/>
                  <a:gd name="T84" fmla="*/ 2147483647 w 50"/>
                  <a:gd name="T85" fmla="*/ 2147483647 h 48"/>
                  <a:gd name="T86" fmla="*/ 2147483647 w 50"/>
                  <a:gd name="T87" fmla="*/ 2147483647 h 48"/>
                  <a:gd name="T88" fmla="*/ 2147483647 w 50"/>
                  <a:gd name="T89" fmla="*/ 2147483647 h 48"/>
                  <a:gd name="T90" fmla="*/ 2147483647 w 50"/>
                  <a:gd name="T91" fmla="*/ 2147483647 h 48"/>
                  <a:gd name="T92" fmla="*/ 2147483647 w 50"/>
                  <a:gd name="T93" fmla="*/ 2147483647 h 48"/>
                  <a:gd name="T94" fmla="*/ 2147483647 w 50"/>
                  <a:gd name="T95" fmla="*/ 2147483647 h 48"/>
                  <a:gd name="T96" fmla="*/ 2147483647 w 50"/>
                  <a:gd name="T97" fmla="*/ 2147483647 h 48"/>
                  <a:gd name="T98" fmla="*/ 2147483647 w 50"/>
                  <a:gd name="T99" fmla="*/ 2147483647 h 48"/>
                  <a:gd name="T100" fmla="*/ 2147483647 w 50"/>
                  <a:gd name="T101" fmla="*/ 2147483647 h 48"/>
                  <a:gd name="T102" fmla="*/ 2147483647 w 50"/>
                  <a:gd name="T103" fmla="*/ 2147483647 h 48"/>
                  <a:gd name="T104" fmla="*/ 2147483647 w 50"/>
                  <a:gd name="T105" fmla="*/ 2147483647 h 48"/>
                  <a:gd name="T106" fmla="*/ 2147483647 w 50"/>
                  <a:gd name="T107" fmla="*/ 2147483647 h 48"/>
                  <a:gd name="T108" fmla="*/ 2147483647 w 50"/>
                  <a:gd name="T109" fmla="*/ 2147483647 h 48"/>
                  <a:gd name="T110" fmla="*/ 2147483647 w 50"/>
                  <a:gd name="T111" fmla="*/ 2147483647 h 48"/>
                  <a:gd name="T112" fmla="*/ 2147483647 w 50"/>
                  <a:gd name="T113" fmla="*/ 2147483647 h 48"/>
                  <a:gd name="T114" fmla="*/ 2147483647 w 50"/>
                  <a:gd name="T115" fmla="*/ 2147483647 h 48"/>
                  <a:gd name="T116" fmla="*/ 2147483647 w 50"/>
                  <a:gd name="T117" fmla="*/ 2147483647 h 48"/>
                  <a:gd name="T118" fmla="*/ 2147483647 w 50"/>
                  <a:gd name="T119" fmla="*/ 2147483647 h 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"/>
                  <a:gd name="T181" fmla="*/ 0 h 48"/>
                  <a:gd name="T182" fmla="*/ 50 w 50"/>
                  <a:gd name="T183" fmla="*/ 48 h 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" h="48">
                    <a:moveTo>
                      <a:pt x="29" y="2"/>
                    </a:moveTo>
                    <a:cubicBezTo>
                      <a:pt x="25" y="2"/>
                      <a:pt x="21" y="1"/>
                      <a:pt x="17" y="0"/>
                    </a:cubicBezTo>
                    <a:cubicBezTo>
                      <a:pt x="18" y="2"/>
                      <a:pt x="19" y="3"/>
                      <a:pt x="21" y="3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5"/>
                      <a:pt x="17" y="6"/>
                      <a:pt x="18" y="7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10"/>
                      <a:pt x="19" y="10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4" y="16"/>
                      <a:pt x="17" y="13"/>
                      <a:pt x="16" y="12"/>
                    </a:cubicBezTo>
                    <a:cubicBezTo>
                      <a:pt x="15" y="11"/>
                      <a:pt x="14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5" y="7"/>
                    </a:cubicBezTo>
                    <a:cubicBezTo>
                      <a:pt x="3" y="9"/>
                      <a:pt x="3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5"/>
                      <a:pt x="1" y="15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5"/>
                      <a:pt x="3" y="22"/>
                      <a:pt x="4" y="23"/>
                    </a:cubicBezTo>
                    <a:cubicBezTo>
                      <a:pt x="7" y="26"/>
                      <a:pt x="10" y="25"/>
                      <a:pt x="12" y="24"/>
                    </a:cubicBezTo>
                    <a:cubicBezTo>
                      <a:pt x="13" y="25"/>
                      <a:pt x="11" y="27"/>
                      <a:pt x="12" y="27"/>
                    </a:cubicBezTo>
                    <a:cubicBezTo>
                      <a:pt x="14" y="28"/>
                      <a:pt x="14" y="26"/>
                      <a:pt x="17" y="26"/>
                    </a:cubicBezTo>
                    <a:cubicBezTo>
                      <a:pt x="19" y="31"/>
                      <a:pt x="17" y="31"/>
                      <a:pt x="18" y="33"/>
                    </a:cubicBezTo>
                    <a:cubicBezTo>
                      <a:pt x="18" y="34"/>
                      <a:pt x="20" y="33"/>
                      <a:pt x="20" y="34"/>
                    </a:cubicBezTo>
                    <a:cubicBezTo>
                      <a:pt x="21" y="34"/>
                      <a:pt x="20" y="36"/>
                      <a:pt x="21" y="37"/>
                    </a:cubicBezTo>
                    <a:cubicBezTo>
                      <a:pt x="21" y="38"/>
                      <a:pt x="23" y="38"/>
                      <a:pt x="23" y="40"/>
                    </a:cubicBezTo>
                    <a:cubicBezTo>
                      <a:pt x="23" y="42"/>
                      <a:pt x="22" y="44"/>
                      <a:pt x="24" y="46"/>
                    </a:cubicBezTo>
                    <a:cubicBezTo>
                      <a:pt x="25" y="46"/>
                      <a:pt x="26" y="45"/>
                      <a:pt x="27" y="45"/>
                    </a:cubicBezTo>
                    <a:cubicBezTo>
                      <a:pt x="28" y="46"/>
                      <a:pt x="28" y="48"/>
                      <a:pt x="30" y="48"/>
                    </a:cubicBezTo>
                    <a:cubicBezTo>
                      <a:pt x="30" y="48"/>
                      <a:pt x="30" y="46"/>
                      <a:pt x="31" y="45"/>
                    </a:cubicBezTo>
                    <a:cubicBezTo>
                      <a:pt x="32" y="45"/>
                      <a:pt x="33" y="47"/>
                      <a:pt x="34" y="46"/>
                    </a:cubicBezTo>
                    <a:cubicBezTo>
                      <a:pt x="34" y="45"/>
                      <a:pt x="33" y="44"/>
                      <a:pt x="33" y="43"/>
                    </a:cubicBezTo>
                    <a:cubicBezTo>
                      <a:pt x="34" y="41"/>
                      <a:pt x="36" y="39"/>
                      <a:pt x="37" y="38"/>
                    </a:cubicBezTo>
                    <a:cubicBezTo>
                      <a:pt x="38" y="37"/>
                      <a:pt x="39" y="37"/>
                      <a:pt x="41" y="37"/>
                    </a:cubicBezTo>
                    <a:cubicBezTo>
                      <a:pt x="43" y="37"/>
                      <a:pt x="42" y="35"/>
                      <a:pt x="43" y="35"/>
                    </a:cubicBezTo>
                    <a:cubicBezTo>
                      <a:pt x="45" y="36"/>
                      <a:pt x="47" y="37"/>
                      <a:pt x="48" y="36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50" y="35"/>
                      <a:pt x="50" y="36"/>
                      <a:pt x="49" y="36"/>
                    </a:cubicBezTo>
                    <a:cubicBezTo>
                      <a:pt x="49" y="33"/>
                      <a:pt x="49" y="30"/>
                      <a:pt x="48" y="30"/>
                    </a:cubicBezTo>
                    <a:cubicBezTo>
                      <a:pt x="46" y="29"/>
                      <a:pt x="45" y="29"/>
                      <a:pt x="44" y="28"/>
                    </a:cubicBezTo>
                    <a:cubicBezTo>
                      <a:pt x="44" y="26"/>
                      <a:pt x="44" y="23"/>
                      <a:pt x="42" y="23"/>
                    </a:cubicBezTo>
                    <a:cubicBezTo>
                      <a:pt x="41" y="24"/>
                      <a:pt x="43" y="26"/>
                      <a:pt x="42" y="27"/>
                    </a:cubicBezTo>
                    <a:cubicBezTo>
                      <a:pt x="40" y="27"/>
                      <a:pt x="40" y="24"/>
                      <a:pt x="38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3" y="25"/>
                      <a:pt x="33" y="25"/>
                    </a:cubicBezTo>
                    <a:cubicBezTo>
                      <a:pt x="31" y="25"/>
                      <a:pt x="29" y="27"/>
                      <a:pt x="28" y="26"/>
                    </a:cubicBezTo>
                    <a:cubicBezTo>
                      <a:pt x="27" y="25"/>
                      <a:pt x="28" y="24"/>
                      <a:pt x="27" y="23"/>
                    </a:cubicBezTo>
                    <a:cubicBezTo>
                      <a:pt x="26" y="22"/>
                      <a:pt x="23" y="23"/>
                      <a:pt x="23" y="21"/>
                    </a:cubicBezTo>
                    <a:cubicBezTo>
                      <a:pt x="22" y="19"/>
                      <a:pt x="25" y="18"/>
                      <a:pt x="26" y="17"/>
                    </a:cubicBezTo>
                    <a:cubicBezTo>
                      <a:pt x="27" y="16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2"/>
                    </a:cubicBezTo>
                    <a:cubicBezTo>
                      <a:pt x="30" y="11"/>
                      <a:pt x="30" y="9"/>
                      <a:pt x="31" y="8"/>
                    </a:cubicBezTo>
                    <a:cubicBezTo>
                      <a:pt x="30" y="6"/>
                      <a:pt x="30" y="4"/>
                      <a:pt x="30" y="3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69921" tIns="34971" rIns="69921" bIns="34971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 defTabSz="695222"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8" name="Freeform 69"/>
              <p:cNvSpPr>
                <a:spLocks/>
              </p:cNvSpPr>
              <p:nvPr/>
            </p:nvSpPr>
            <p:spPr bwMode="auto">
              <a:xfrm>
                <a:off x="2882005" y="4821463"/>
                <a:ext cx="515649" cy="272596"/>
              </a:xfrm>
              <a:custGeom>
                <a:avLst/>
                <a:gdLst>
                  <a:gd name="T0" fmla="*/ 2147483646 w 53"/>
                  <a:gd name="T1" fmla="*/ 2147483646 h 41"/>
                  <a:gd name="T2" fmla="*/ 2147483646 w 53"/>
                  <a:gd name="T3" fmla="*/ 2147483646 h 41"/>
                  <a:gd name="T4" fmla="*/ 2147483646 w 53"/>
                  <a:gd name="T5" fmla="*/ 2147483646 h 41"/>
                  <a:gd name="T6" fmla="*/ 2147483646 w 53"/>
                  <a:gd name="T7" fmla="*/ 2147483646 h 41"/>
                  <a:gd name="T8" fmla="*/ 2147483646 w 53"/>
                  <a:gd name="T9" fmla="*/ 2147483646 h 41"/>
                  <a:gd name="T10" fmla="*/ 2147483646 w 53"/>
                  <a:gd name="T11" fmla="*/ 2147483646 h 41"/>
                  <a:gd name="T12" fmla="*/ 2147483646 w 53"/>
                  <a:gd name="T13" fmla="*/ 2147483646 h 41"/>
                  <a:gd name="T14" fmla="*/ 2147483646 w 53"/>
                  <a:gd name="T15" fmla="*/ 2147483646 h 41"/>
                  <a:gd name="T16" fmla="*/ 2147483646 w 53"/>
                  <a:gd name="T17" fmla="*/ 2147483646 h 41"/>
                  <a:gd name="T18" fmla="*/ 2147483646 w 53"/>
                  <a:gd name="T19" fmla="*/ 2147483646 h 41"/>
                  <a:gd name="T20" fmla="*/ 2147483646 w 53"/>
                  <a:gd name="T21" fmla="*/ 2147483646 h 41"/>
                  <a:gd name="T22" fmla="*/ 2147483646 w 53"/>
                  <a:gd name="T23" fmla="*/ 2147483646 h 41"/>
                  <a:gd name="T24" fmla="*/ 2147483646 w 53"/>
                  <a:gd name="T25" fmla="*/ 2147483646 h 41"/>
                  <a:gd name="T26" fmla="*/ 2147483646 w 53"/>
                  <a:gd name="T27" fmla="*/ 2147483646 h 41"/>
                  <a:gd name="T28" fmla="*/ 2147483646 w 53"/>
                  <a:gd name="T29" fmla="*/ 2147483646 h 41"/>
                  <a:gd name="T30" fmla="*/ 2147483646 w 53"/>
                  <a:gd name="T31" fmla="*/ 2147483646 h 41"/>
                  <a:gd name="T32" fmla="*/ 2147483646 w 53"/>
                  <a:gd name="T33" fmla="*/ 2147483646 h 41"/>
                  <a:gd name="T34" fmla="*/ 2147483646 w 53"/>
                  <a:gd name="T35" fmla="*/ 2147483646 h 41"/>
                  <a:gd name="T36" fmla="*/ 2147483646 w 53"/>
                  <a:gd name="T37" fmla="*/ 2147483646 h 41"/>
                  <a:gd name="T38" fmla="*/ 2147483646 w 53"/>
                  <a:gd name="T39" fmla="*/ 2147483646 h 41"/>
                  <a:gd name="T40" fmla="*/ 2147483646 w 53"/>
                  <a:gd name="T41" fmla="*/ 2147483646 h 41"/>
                  <a:gd name="T42" fmla="*/ 2147483646 w 53"/>
                  <a:gd name="T43" fmla="*/ 2147483646 h 41"/>
                  <a:gd name="T44" fmla="*/ 2147483646 w 53"/>
                  <a:gd name="T45" fmla="*/ 2147483646 h 41"/>
                  <a:gd name="T46" fmla="*/ 2147483646 w 53"/>
                  <a:gd name="T47" fmla="*/ 2147483646 h 41"/>
                  <a:gd name="T48" fmla="*/ 2147483646 w 53"/>
                  <a:gd name="T49" fmla="*/ 2147483646 h 41"/>
                  <a:gd name="T50" fmla="*/ 2147483646 w 53"/>
                  <a:gd name="T51" fmla="*/ 2147483646 h 41"/>
                  <a:gd name="T52" fmla="*/ 2147483646 w 53"/>
                  <a:gd name="T53" fmla="*/ 2147483646 h 41"/>
                  <a:gd name="T54" fmla="*/ 2147483646 w 53"/>
                  <a:gd name="T55" fmla="*/ 2147483646 h 41"/>
                  <a:gd name="T56" fmla="*/ 2147483646 w 53"/>
                  <a:gd name="T57" fmla="*/ 2147483646 h 41"/>
                  <a:gd name="T58" fmla="*/ 2147483646 w 53"/>
                  <a:gd name="T59" fmla="*/ 2147483646 h 41"/>
                  <a:gd name="T60" fmla="*/ 2147483646 w 53"/>
                  <a:gd name="T61" fmla="*/ 2147483646 h 41"/>
                  <a:gd name="T62" fmla="*/ 2147483646 w 53"/>
                  <a:gd name="T63" fmla="*/ 0 h 41"/>
                  <a:gd name="T64" fmla="*/ 2147483646 w 53"/>
                  <a:gd name="T65" fmla="*/ 2147483646 h 41"/>
                  <a:gd name="T66" fmla="*/ 2147483646 w 53"/>
                  <a:gd name="T67" fmla="*/ 2147483646 h 41"/>
                  <a:gd name="T68" fmla="*/ 0 w 53"/>
                  <a:gd name="T69" fmla="*/ 2147483646 h 41"/>
                  <a:gd name="T70" fmla="*/ 2147483646 w 53"/>
                  <a:gd name="T71" fmla="*/ 2147483646 h 41"/>
                  <a:gd name="T72" fmla="*/ 2147483646 w 53"/>
                  <a:gd name="T73" fmla="*/ 2147483646 h 41"/>
                  <a:gd name="T74" fmla="*/ 2147483646 w 53"/>
                  <a:gd name="T75" fmla="*/ 2147483646 h 41"/>
                  <a:gd name="T76" fmla="*/ 2147483646 w 53"/>
                  <a:gd name="T77" fmla="*/ 2147483646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41"/>
                  <a:gd name="T119" fmla="*/ 53 w 53"/>
                  <a:gd name="T120" fmla="*/ 41 h 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41">
                    <a:moveTo>
                      <a:pt x="19" y="29"/>
                    </a:moveTo>
                    <a:cubicBezTo>
                      <a:pt x="22" y="29"/>
                      <a:pt x="22" y="27"/>
                      <a:pt x="23" y="28"/>
                    </a:cubicBezTo>
                    <a:cubicBezTo>
                      <a:pt x="25" y="29"/>
                      <a:pt x="22" y="31"/>
                      <a:pt x="23" y="33"/>
                    </a:cubicBezTo>
                    <a:cubicBezTo>
                      <a:pt x="24" y="34"/>
                      <a:pt x="26" y="34"/>
                      <a:pt x="27" y="34"/>
                    </a:cubicBezTo>
                    <a:cubicBezTo>
                      <a:pt x="28" y="34"/>
                      <a:pt x="28" y="36"/>
                      <a:pt x="32" y="36"/>
                    </a:cubicBezTo>
                    <a:cubicBezTo>
                      <a:pt x="33" y="36"/>
                      <a:pt x="33" y="37"/>
                      <a:pt x="34" y="38"/>
                    </a:cubicBezTo>
                    <a:cubicBezTo>
                      <a:pt x="35" y="38"/>
                      <a:pt x="36" y="37"/>
                      <a:pt x="37" y="38"/>
                    </a:cubicBezTo>
                    <a:cubicBezTo>
                      <a:pt x="38" y="38"/>
                      <a:pt x="36" y="41"/>
                      <a:pt x="37" y="41"/>
                    </a:cubicBezTo>
                    <a:cubicBezTo>
                      <a:pt x="39" y="40"/>
                      <a:pt x="41" y="39"/>
                      <a:pt x="43" y="37"/>
                    </a:cubicBezTo>
                    <a:cubicBezTo>
                      <a:pt x="43" y="36"/>
                      <a:pt x="43" y="34"/>
                      <a:pt x="43" y="33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7"/>
                      <a:pt x="47" y="27"/>
                      <a:pt x="49" y="25"/>
                    </a:cubicBezTo>
                    <a:cubicBezTo>
                      <a:pt x="50" y="25"/>
                      <a:pt x="51" y="24"/>
                      <a:pt x="51" y="24"/>
                    </a:cubicBezTo>
                    <a:cubicBezTo>
                      <a:pt x="52" y="22"/>
                      <a:pt x="52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1" y="18"/>
                      <a:pt x="51" y="18"/>
                      <a:pt x="48" y="18"/>
                    </a:cubicBezTo>
                    <a:cubicBezTo>
                      <a:pt x="47" y="18"/>
                      <a:pt x="47" y="18"/>
                      <a:pt x="46" y="18"/>
                    </a:cubicBezTo>
                    <a:cubicBezTo>
                      <a:pt x="45" y="17"/>
                      <a:pt x="45" y="15"/>
                      <a:pt x="44" y="14"/>
                    </a:cubicBezTo>
                    <a:cubicBezTo>
                      <a:pt x="42" y="13"/>
                      <a:pt x="41" y="14"/>
                      <a:pt x="41" y="14"/>
                    </a:cubicBezTo>
                    <a:cubicBezTo>
                      <a:pt x="39" y="13"/>
                      <a:pt x="39" y="12"/>
                      <a:pt x="38" y="12"/>
                    </a:cubicBezTo>
                    <a:cubicBezTo>
                      <a:pt x="38" y="12"/>
                      <a:pt x="37" y="13"/>
                      <a:pt x="37" y="12"/>
                    </a:cubicBezTo>
                    <a:cubicBezTo>
                      <a:pt x="36" y="10"/>
                      <a:pt x="37" y="9"/>
                      <a:pt x="37" y="7"/>
                    </a:cubicBezTo>
                    <a:cubicBezTo>
                      <a:pt x="36" y="7"/>
                      <a:pt x="36" y="7"/>
                      <a:pt x="35" y="7"/>
                    </a:cubicBezTo>
                    <a:cubicBezTo>
                      <a:pt x="33" y="6"/>
                      <a:pt x="33" y="4"/>
                      <a:pt x="31" y="4"/>
                    </a:cubicBezTo>
                    <a:cubicBezTo>
                      <a:pt x="30" y="5"/>
                      <a:pt x="32" y="6"/>
                      <a:pt x="31" y="7"/>
                    </a:cubicBezTo>
                    <a:cubicBezTo>
                      <a:pt x="30" y="8"/>
                      <a:pt x="29" y="8"/>
                      <a:pt x="27" y="8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5"/>
                      <a:pt x="21" y="6"/>
                      <a:pt x="19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4" y="3"/>
                      <a:pt x="13" y="4"/>
                      <a:pt x="12" y="3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5" y="2"/>
                      <a:pt x="5" y="4"/>
                    </a:cubicBezTo>
                    <a:cubicBezTo>
                      <a:pt x="6" y="5"/>
                      <a:pt x="7" y="6"/>
                      <a:pt x="5" y="9"/>
                    </a:cubicBezTo>
                    <a:cubicBezTo>
                      <a:pt x="4" y="10"/>
                      <a:pt x="2" y="10"/>
                      <a:pt x="0" y="11"/>
                    </a:cubicBezTo>
                    <a:cubicBezTo>
                      <a:pt x="1" y="14"/>
                      <a:pt x="3" y="17"/>
                      <a:pt x="4" y="20"/>
                    </a:cubicBezTo>
                    <a:cubicBezTo>
                      <a:pt x="9" y="22"/>
                      <a:pt x="10" y="20"/>
                      <a:pt x="11" y="21"/>
                    </a:cubicBezTo>
                    <a:cubicBezTo>
                      <a:pt x="12" y="22"/>
                      <a:pt x="13" y="26"/>
                      <a:pt x="16" y="28"/>
                    </a:cubicBezTo>
                    <a:cubicBezTo>
                      <a:pt x="17" y="29"/>
                      <a:pt x="19" y="29"/>
                      <a:pt x="19" y="2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9" name="Freeform 63"/>
              <p:cNvSpPr>
                <a:spLocks/>
              </p:cNvSpPr>
              <p:nvPr/>
            </p:nvSpPr>
            <p:spPr bwMode="auto">
              <a:xfrm>
                <a:off x="2697951" y="4876180"/>
                <a:ext cx="341425" cy="197980"/>
              </a:xfrm>
              <a:custGeom>
                <a:avLst/>
                <a:gdLst>
                  <a:gd name="T0" fmla="*/ 2147483647 w 35"/>
                  <a:gd name="T1" fmla="*/ 0 h 30"/>
                  <a:gd name="T2" fmla="*/ 2147483647 w 35"/>
                  <a:gd name="T3" fmla="*/ 2147483647 h 30"/>
                  <a:gd name="T4" fmla="*/ 2147483647 w 35"/>
                  <a:gd name="T5" fmla="*/ 2147483647 h 30"/>
                  <a:gd name="T6" fmla="*/ 2147483647 w 35"/>
                  <a:gd name="T7" fmla="*/ 2147483647 h 30"/>
                  <a:gd name="T8" fmla="*/ 2147483647 w 35"/>
                  <a:gd name="T9" fmla="*/ 2147483647 h 30"/>
                  <a:gd name="T10" fmla="*/ 2147483647 w 35"/>
                  <a:gd name="T11" fmla="*/ 2147483647 h 30"/>
                  <a:gd name="T12" fmla="*/ 0 w 35"/>
                  <a:gd name="T13" fmla="*/ 2147483647 h 30"/>
                  <a:gd name="T14" fmla="*/ 2147483647 w 35"/>
                  <a:gd name="T15" fmla="*/ 2147483647 h 30"/>
                  <a:gd name="T16" fmla="*/ 2147483647 w 35"/>
                  <a:gd name="T17" fmla="*/ 2147483647 h 30"/>
                  <a:gd name="T18" fmla="*/ 2147483647 w 35"/>
                  <a:gd name="T19" fmla="*/ 2147483647 h 30"/>
                  <a:gd name="T20" fmla="*/ 2147483647 w 35"/>
                  <a:gd name="T21" fmla="*/ 2147483647 h 30"/>
                  <a:gd name="T22" fmla="*/ 2147483647 w 35"/>
                  <a:gd name="T23" fmla="*/ 2147483647 h 30"/>
                  <a:gd name="T24" fmla="*/ 2147483647 w 35"/>
                  <a:gd name="T25" fmla="*/ 2147483647 h 30"/>
                  <a:gd name="T26" fmla="*/ 2147483647 w 35"/>
                  <a:gd name="T27" fmla="*/ 2147483647 h 30"/>
                  <a:gd name="T28" fmla="*/ 2147483647 w 35"/>
                  <a:gd name="T29" fmla="*/ 2147483647 h 30"/>
                  <a:gd name="T30" fmla="*/ 2147483647 w 35"/>
                  <a:gd name="T31" fmla="*/ 2147483647 h 30"/>
                  <a:gd name="T32" fmla="*/ 2147483647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15" y="0"/>
                    </a:moveTo>
                    <a:cubicBezTo>
                      <a:pt x="15" y="1"/>
                      <a:pt x="13" y="1"/>
                      <a:pt x="12" y="2"/>
                    </a:cubicBezTo>
                    <a:cubicBezTo>
                      <a:pt x="10" y="5"/>
                      <a:pt x="6" y="4"/>
                      <a:pt x="6" y="8"/>
                    </a:cubicBezTo>
                    <a:cubicBezTo>
                      <a:pt x="1" y="12"/>
                      <a:pt x="3" y="10"/>
                      <a:pt x="3" y="15"/>
                    </a:cubicBezTo>
                    <a:cubicBezTo>
                      <a:pt x="3" y="16"/>
                      <a:pt x="1" y="18"/>
                      <a:pt x="1" y="19"/>
                    </a:cubicBezTo>
                    <a:cubicBezTo>
                      <a:pt x="0" y="20"/>
                      <a:pt x="1" y="21"/>
                      <a:pt x="1" y="22"/>
                    </a:cubicBezTo>
                    <a:cubicBezTo>
                      <a:pt x="1" y="23"/>
                      <a:pt x="1" y="23"/>
                      <a:pt x="0" y="24"/>
                    </a:cubicBezTo>
                    <a:cubicBezTo>
                      <a:pt x="3" y="26"/>
                      <a:pt x="6" y="27"/>
                      <a:pt x="9" y="27"/>
                    </a:cubicBezTo>
                    <a:cubicBezTo>
                      <a:pt x="12" y="26"/>
                      <a:pt x="12" y="23"/>
                      <a:pt x="14" y="24"/>
                    </a:cubicBezTo>
                    <a:cubicBezTo>
                      <a:pt x="16" y="25"/>
                      <a:pt x="16" y="28"/>
                      <a:pt x="19" y="29"/>
                    </a:cubicBezTo>
                    <a:cubicBezTo>
                      <a:pt x="23" y="30"/>
                      <a:pt x="27" y="27"/>
                      <a:pt x="29" y="27"/>
                    </a:cubicBezTo>
                    <a:cubicBezTo>
                      <a:pt x="29" y="25"/>
                      <a:pt x="30" y="24"/>
                      <a:pt x="32" y="24"/>
                    </a:cubicBezTo>
                    <a:cubicBezTo>
                      <a:pt x="35" y="24"/>
                      <a:pt x="35" y="22"/>
                      <a:pt x="35" y="20"/>
                    </a:cubicBezTo>
                    <a:cubicBezTo>
                      <a:pt x="32" y="18"/>
                      <a:pt x="31" y="14"/>
                      <a:pt x="30" y="13"/>
                    </a:cubicBezTo>
                    <a:cubicBezTo>
                      <a:pt x="29" y="12"/>
                      <a:pt x="28" y="14"/>
                      <a:pt x="23" y="12"/>
                    </a:cubicBezTo>
                    <a:cubicBezTo>
                      <a:pt x="22" y="9"/>
                      <a:pt x="20" y="6"/>
                      <a:pt x="19" y="3"/>
                    </a:cubicBezTo>
                    <a:cubicBezTo>
                      <a:pt x="18" y="2"/>
                      <a:pt x="17" y="1"/>
                      <a:pt x="15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7043742" y="4443410"/>
                <a:ext cx="2278975" cy="1719143"/>
              </a:xfrm>
              <a:custGeom>
                <a:avLst/>
                <a:gdLst>
                  <a:gd name="T0" fmla="*/ 2147483646 w 235"/>
                  <a:gd name="T1" fmla="*/ 2147483646 h 260"/>
                  <a:gd name="T2" fmla="*/ 2147483646 w 235"/>
                  <a:gd name="T3" fmla="*/ 2147483646 h 260"/>
                  <a:gd name="T4" fmla="*/ 2147483646 w 235"/>
                  <a:gd name="T5" fmla="*/ 2147483646 h 260"/>
                  <a:gd name="T6" fmla="*/ 2147483646 w 235"/>
                  <a:gd name="T7" fmla="*/ 2147483646 h 260"/>
                  <a:gd name="T8" fmla="*/ 2147483646 w 235"/>
                  <a:gd name="T9" fmla="*/ 2147483646 h 260"/>
                  <a:gd name="T10" fmla="*/ 2147483646 w 235"/>
                  <a:gd name="T11" fmla="*/ 2147483646 h 260"/>
                  <a:gd name="T12" fmla="*/ 2147483646 w 235"/>
                  <a:gd name="T13" fmla="*/ 2147483646 h 260"/>
                  <a:gd name="T14" fmla="*/ 2147483646 w 235"/>
                  <a:gd name="T15" fmla="*/ 2147483646 h 260"/>
                  <a:gd name="T16" fmla="*/ 2147483646 w 235"/>
                  <a:gd name="T17" fmla="*/ 2147483646 h 260"/>
                  <a:gd name="T18" fmla="*/ 2147483646 w 235"/>
                  <a:gd name="T19" fmla="*/ 2147483646 h 260"/>
                  <a:gd name="T20" fmla="*/ 2147483646 w 235"/>
                  <a:gd name="T21" fmla="*/ 2147483646 h 260"/>
                  <a:gd name="T22" fmla="*/ 2147483646 w 235"/>
                  <a:gd name="T23" fmla="*/ 2147483646 h 260"/>
                  <a:gd name="T24" fmla="*/ 2147483646 w 235"/>
                  <a:gd name="T25" fmla="*/ 2147483646 h 260"/>
                  <a:gd name="T26" fmla="*/ 2147483646 w 235"/>
                  <a:gd name="T27" fmla="*/ 2147483646 h 260"/>
                  <a:gd name="T28" fmla="*/ 2147483646 w 235"/>
                  <a:gd name="T29" fmla="*/ 2147483646 h 260"/>
                  <a:gd name="T30" fmla="*/ 2147483646 w 235"/>
                  <a:gd name="T31" fmla="*/ 2147483646 h 260"/>
                  <a:gd name="T32" fmla="*/ 2147483646 w 235"/>
                  <a:gd name="T33" fmla="*/ 2147483646 h 260"/>
                  <a:gd name="T34" fmla="*/ 2147483646 w 235"/>
                  <a:gd name="T35" fmla="*/ 2147483646 h 260"/>
                  <a:gd name="T36" fmla="*/ 2147483646 w 235"/>
                  <a:gd name="T37" fmla="*/ 2147483646 h 260"/>
                  <a:gd name="T38" fmla="*/ 2147483646 w 235"/>
                  <a:gd name="T39" fmla="*/ 2147483646 h 260"/>
                  <a:gd name="T40" fmla="*/ 2147483646 w 235"/>
                  <a:gd name="T41" fmla="*/ 2147483646 h 260"/>
                  <a:gd name="T42" fmla="*/ 2147483646 w 235"/>
                  <a:gd name="T43" fmla="*/ 2147483646 h 260"/>
                  <a:gd name="T44" fmla="*/ 2147483646 w 235"/>
                  <a:gd name="T45" fmla="*/ 2147483646 h 260"/>
                  <a:gd name="T46" fmla="*/ 2147483646 w 235"/>
                  <a:gd name="T47" fmla="*/ 2147483646 h 260"/>
                  <a:gd name="T48" fmla="*/ 2147483646 w 235"/>
                  <a:gd name="T49" fmla="*/ 2147483646 h 260"/>
                  <a:gd name="T50" fmla="*/ 2147483646 w 235"/>
                  <a:gd name="T51" fmla="*/ 2147483646 h 260"/>
                  <a:gd name="T52" fmla="*/ 2147483646 w 235"/>
                  <a:gd name="T53" fmla="*/ 2147483646 h 260"/>
                  <a:gd name="T54" fmla="*/ 2147483646 w 235"/>
                  <a:gd name="T55" fmla="*/ 2147483646 h 260"/>
                  <a:gd name="T56" fmla="*/ 2147483646 w 235"/>
                  <a:gd name="T57" fmla="*/ 2147483646 h 260"/>
                  <a:gd name="T58" fmla="*/ 2147483646 w 235"/>
                  <a:gd name="T59" fmla="*/ 2147483646 h 260"/>
                  <a:gd name="T60" fmla="*/ 2147483646 w 235"/>
                  <a:gd name="T61" fmla="*/ 2147483646 h 260"/>
                  <a:gd name="T62" fmla="*/ 2147483646 w 235"/>
                  <a:gd name="T63" fmla="*/ 2147483646 h 260"/>
                  <a:gd name="T64" fmla="*/ 2147483646 w 235"/>
                  <a:gd name="T65" fmla="*/ 2147483646 h 260"/>
                  <a:gd name="T66" fmla="*/ 2147483646 w 235"/>
                  <a:gd name="T67" fmla="*/ 2147483646 h 260"/>
                  <a:gd name="T68" fmla="*/ 2147483646 w 235"/>
                  <a:gd name="T69" fmla="*/ 2147483646 h 260"/>
                  <a:gd name="T70" fmla="*/ 2147483646 w 235"/>
                  <a:gd name="T71" fmla="*/ 2147483646 h 260"/>
                  <a:gd name="T72" fmla="*/ 2147483646 w 235"/>
                  <a:gd name="T73" fmla="*/ 2147483646 h 260"/>
                  <a:gd name="T74" fmla="*/ 2147483646 w 235"/>
                  <a:gd name="T75" fmla="*/ 2147483646 h 260"/>
                  <a:gd name="T76" fmla="*/ 2147483646 w 235"/>
                  <a:gd name="T77" fmla="*/ 2147483646 h 260"/>
                  <a:gd name="T78" fmla="*/ 2147483646 w 235"/>
                  <a:gd name="T79" fmla="*/ 2147483646 h 260"/>
                  <a:gd name="T80" fmla="*/ 2147483646 w 235"/>
                  <a:gd name="T81" fmla="*/ 2147483646 h 260"/>
                  <a:gd name="T82" fmla="*/ 2147483646 w 235"/>
                  <a:gd name="T83" fmla="*/ 2147483646 h 260"/>
                  <a:gd name="T84" fmla="*/ 2147483646 w 235"/>
                  <a:gd name="T85" fmla="*/ 2147483646 h 260"/>
                  <a:gd name="T86" fmla="*/ 2147483646 w 235"/>
                  <a:gd name="T87" fmla="*/ 2147483646 h 260"/>
                  <a:gd name="T88" fmla="*/ 2147483646 w 235"/>
                  <a:gd name="T89" fmla="*/ 2147483646 h 260"/>
                  <a:gd name="T90" fmla="*/ 2147483646 w 235"/>
                  <a:gd name="T91" fmla="*/ 2147483646 h 260"/>
                  <a:gd name="T92" fmla="*/ 2147483646 w 235"/>
                  <a:gd name="T93" fmla="*/ 2147483646 h 260"/>
                  <a:gd name="T94" fmla="*/ 2147483646 w 235"/>
                  <a:gd name="T95" fmla="*/ 2147483646 h 260"/>
                  <a:gd name="T96" fmla="*/ 2147483646 w 235"/>
                  <a:gd name="T97" fmla="*/ 2147483646 h 260"/>
                  <a:gd name="T98" fmla="*/ 2147483646 w 235"/>
                  <a:gd name="T99" fmla="*/ 2147483646 h 260"/>
                  <a:gd name="T100" fmla="*/ 2147483646 w 235"/>
                  <a:gd name="T101" fmla="*/ 2147483646 h 260"/>
                  <a:gd name="T102" fmla="*/ 2147483646 w 235"/>
                  <a:gd name="T103" fmla="*/ 2147483646 h 260"/>
                  <a:gd name="T104" fmla="*/ 2147483646 w 235"/>
                  <a:gd name="T105" fmla="*/ 2147483646 h 260"/>
                  <a:gd name="T106" fmla="*/ 2147483646 w 235"/>
                  <a:gd name="T107" fmla="*/ 2147483646 h 260"/>
                  <a:gd name="T108" fmla="*/ 2147483646 w 235"/>
                  <a:gd name="T109" fmla="*/ 2147483646 h 260"/>
                  <a:gd name="T110" fmla="*/ 2147483646 w 235"/>
                  <a:gd name="T111" fmla="*/ 0 h 2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5"/>
                  <a:gd name="T169" fmla="*/ 0 h 260"/>
                  <a:gd name="T170" fmla="*/ 235 w 235"/>
                  <a:gd name="T171" fmla="*/ 260 h 2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5" h="260">
                    <a:moveTo>
                      <a:pt x="213" y="0"/>
                    </a:moveTo>
                    <a:cubicBezTo>
                      <a:pt x="217" y="2"/>
                      <a:pt x="220" y="4"/>
                      <a:pt x="223" y="6"/>
                    </a:cubicBezTo>
                    <a:cubicBezTo>
                      <a:pt x="226" y="7"/>
                      <a:pt x="225" y="8"/>
                      <a:pt x="224" y="10"/>
                    </a:cubicBezTo>
                    <a:cubicBezTo>
                      <a:pt x="222" y="19"/>
                      <a:pt x="220" y="18"/>
                      <a:pt x="218" y="22"/>
                    </a:cubicBezTo>
                    <a:cubicBezTo>
                      <a:pt x="217" y="24"/>
                      <a:pt x="216" y="26"/>
                      <a:pt x="216" y="27"/>
                    </a:cubicBezTo>
                    <a:cubicBezTo>
                      <a:pt x="217" y="28"/>
                      <a:pt x="218" y="27"/>
                      <a:pt x="219" y="27"/>
                    </a:cubicBezTo>
                    <a:cubicBezTo>
                      <a:pt x="219" y="28"/>
                      <a:pt x="218" y="30"/>
                      <a:pt x="218" y="30"/>
                    </a:cubicBezTo>
                    <a:cubicBezTo>
                      <a:pt x="223" y="34"/>
                      <a:pt x="226" y="32"/>
                      <a:pt x="229" y="33"/>
                    </a:cubicBezTo>
                    <a:cubicBezTo>
                      <a:pt x="231" y="33"/>
                      <a:pt x="231" y="38"/>
                      <a:pt x="234" y="38"/>
                    </a:cubicBezTo>
                    <a:cubicBezTo>
                      <a:pt x="234" y="38"/>
                      <a:pt x="234" y="38"/>
                      <a:pt x="234" y="38"/>
                    </a:cubicBezTo>
                    <a:cubicBezTo>
                      <a:pt x="235" y="39"/>
                      <a:pt x="235" y="40"/>
                      <a:pt x="235" y="41"/>
                    </a:cubicBezTo>
                    <a:cubicBezTo>
                      <a:pt x="232" y="43"/>
                      <a:pt x="234" y="45"/>
                      <a:pt x="233" y="47"/>
                    </a:cubicBezTo>
                    <a:cubicBezTo>
                      <a:pt x="232" y="48"/>
                      <a:pt x="231" y="46"/>
                      <a:pt x="230" y="47"/>
                    </a:cubicBezTo>
                    <a:cubicBezTo>
                      <a:pt x="229" y="47"/>
                      <a:pt x="230" y="49"/>
                      <a:pt x="229" y="50"/>
                    </a:cubicBezTo>
                    <a:cubicBezTo>
                      <a:pt x="228" y="51"/>
                      <a:pt x="225" y="51"/>
                      <a:pt x="224" y="53"/>
                    </a:cubicBezTo>
                    <a:cubicBezTo>
                      <a:pt x="224" y="55"/>
                      <a:pt x="222" y="56"/>
                      <a:pt x="222" y="57"/>
                    </a:cubicBezTo>
                    <a:cubicBezTo>
                      <a:pt x="222" y="59"/>
                      <a:pt x="225" y="59"/>
                      <a:pt x="225" y="60"/>
                    </a:cubicBezTo>
                    <a:cubicBezTo>
                      <a:pt x="224" y="62"/>
                      <a:pt x="221" y="60"/>
                      <a:pt x="221" y="62"/>
                    </a:cubicBezTo>
                    <a:cubicBezTo>
                      <a:pt x="221" y="66"/>
                      <a:pt x="225" y="62"/>
                      <a:pt x="226" y="65"/>
                    </a:cubicBezTo>
                    <a:cubicBezTo>
                      <a:pt x="226" y="68"/>
                      <a:pt x="222" y="69"/>
                      <a:pt x="224" y="72"/>
                    </a:cubicBezTo>
                    <a:cubicBezTo>
                      <a:pt x="226" y="75"/>
                      <a:pt x="229" y="76"/>
                      <a:pt x="229" y="79"/>
                    </a:cubicBezTo>
                    <a:cubicBezTo>
                      <a:pt x="229" y="81"/>
                      <a:pt x="228" y="80"/>
                      <a:pt x="227" y="84"/>
                    </a:cubicBezTo>
                    <a:cubicBezTo>
                      <a:pt x="226" y="86"/>
                      <a:pt x="224" y="85"/>
                      <a:pt x="224" y="88"/>
                    </a:cubicBezTo>
                    <a:cubicBezTo>
                      <a:pt x="222" y="89"/>
                      <a:pt x="221" y="87"/>
                      <a:pt x="219" y="88"/>
                    </a:cubicBezTo>
                    <a:cubicBezTo>
                      <a:pt x="218" y="89"/>
                      <a:pt x="218" y="91"/>
                      <a:pt x="218" y="92"/>
                    </a:cubicBezTo>
                    <a:cubicBezTo>
                      <a:pt x="216" y="92"/>
                      <a:pt x="214" y="91"/>
                      <a:pt x="213" y="93"/>
                    </a:cubicBezTo>
                    <a:cubicBezTo>
                      <a:pt x="212" y="97"/>
                      <a:pt x="216" y="94"/>
                      <a:pt x="216" y="99"/>
                    </a:cubicBezTo>
                    <a:cubicBezTo>
                      <a:pt x="214" y="101"/>
                      <a:pt x="213" y="98"/>
                      <a:pt x="212" y="99"/>
                    </a:cubicBezTo>
                    <a:cubicBezTo>
                      <a:pt x="212" y="100"/>
                      <a:pt x="212" y="100"/>
                      <a:pt x="211" y="101"/>
                    </a:cubicBezTo>
                    <a:cubicBezTo>
                      <a:pt x="210" y="102"/>
                      <a:pt x="208" y="100"/>
                      <a:pt x="207" y="103"/>
                    </a:cubicBezTo>
                    <a:cubicBezTo>
                      <a:pt x="209" y="106"/>
                      <a:pt x="207" y="108"/>
                      <a:pt x="209" y="109"/>
                    </a:cubicBezTo>
                    <a:cubicBezTo>
                      <a:pt x="209" y="110"/>
                      <a:pt x="210" y="110"/>
                      <a:pt x="211" y="111"/>
                    </a:cubicBezTo>
                    <a:cubicBezTo>
                      <a:pt x="211" y="113"/>
                      <a:pt x="210" y="114"/>
                      <a:pt x="210" y="115"/>
                    </a:cubicBezTo>
                    <a:cubicBezTo>
                      <a:pt x="211" y="117"/>
                      <a:pt x="216" y="123"/>
                      <a:pt x="217" y="124"/>
                    </a:cubicBezTo>
                    <a:cubicBezTo>
                      <a:pt x="218" y="126"/>
                      <a:pt x="215" y="129"/>
                      <a:pt x="217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8" y="131"/>
                      <a:pt x="219" y="132"/>
                      <a:pt x="218" y="133"/>
                    </a:cubicBezTo>
                    <a:cubicBezTo>
                      <a:pt x="215" y="135"/>
                      <a:pt x="214" y="131"/>
                      <a:pt x="214" y="131"/>
                    </a:cubicBezTo>
                    <a:cubicBezTo>
                      <a:pt x="213" y="132"/>
                      <a:pt x="214" y="133"/>
                      <a:pt x="213" y="133"/>
                    </a:cubicBezTo>
                    <a:cubicBezTo>
                      <a:pt x="212" y="133"/>
                      <a:pt x="211" y="133"/>
                      <a:pt x="210" y="133"/>
                    </a:cubicBezTo>
                    <a:cubicBezTo>
                      <a:pt x="207" y="134"/>
                      <a:pt x="211" y="136"/>
                      <a:pt x="208" y="138"/>
                    </a:cubicBezTo>
                    <a:cubicBezTo>
                      <a:pt x="205" y="139"/>
                      <a:pt x="195" y="136"/>
                      <a:pt x="195" y="139"/>
                    </a:cubicBezTo>
                    <a:cubicBezTo>
                      <a:pt x="195" y="141"/>
                      <a:pt x="197" y="148"/>
                      <a:pt x="197" y="148"/>
                    </a:cubicBezTo>
                    <a:cubicBezTo>
                      <a:pt x="196" y="154"/>
                      <a:pt x="193" y="160"/>
                      <a:pt x="194" y="163"/>
                    </a:cubicBezTo>
                    <a:cubicBezTo>
                      <a:pt x="195" y="165"/>
                      <a:pt x="196" y="165"/>
                      <a:pt x="197" y="166"/>
                    </a:cubicBezTo>
                    <a:cubicBezTo>
                      <a:pt x="198" y="168"/>
                      <a:pt x="197" y="169"/>
                      <a:pt x="198" y="170"/>
                    </a:cubicBezTo>
                    <a:cubicBezTo>
                      <a:pt x="201" y="175"/>
                      <a:pt x="203" y="175"/>
                      <a:pt x="203" y="178"/>
                    </a:cubicBezTo>
                    <a:cubicBezTo>
                      <a:pt x="203" y="179"/>
                      <a:pt x="202" y="179"/>
                      <a:pt x="201" y="178"/>
                    </a:cubicBezTo>
                    <a:cubicBezTo>
                      <a:pt x="197" y="179"/>
                      <a:pt x="200" y="182"/>
                      <a:pt x="197" y="186"/>
                    </a:cubicBezTo>
                    <a:cubicBezTo>
                      <a:pt x="194" y="189"/>
                      <a:pt x="192" y="187"/>
                      <a:pt x="191" y="188"/>
                    </a:cubicBezTo>
                    <a:cubicBezTo>
                      <a:pt x="190" y="190"/>
                      <a:pt x="191" y="191"/>
                      <a:pt x="191" y="193"/>
                    </a:cubicBezTo>
                    <a:cubicBezTo>
                      <a:pt x="189" y="194"/>
                      <a:pt x="188" y="193"/>
                      <a:pt x="186" y="193"/>
                    </a:cubicBezTo>
                    <a:cubicBezTo>
                      <a:pt x="184" y="194"/>
                      <a:pt x="185" y="195"/>
                      <a:pt x="184" y="196"/>
                    </a:cubicBezTo>
                    <a:cubicBezTo>
                      <a:pt x="183" y="196"/>
                      <a:pt x="182" y="195"/>
                      <a:pt x="182" y="195"/>
                    </a:cubicBezTo>
                    <a:cubicBezTo>
                      <a:pt x="181" y="195"/>
                      <a:pt x="181" y="197"/>
                      <a:pt x="180" y="197"/>
                    </a:cubicBezTo>
                    <a:cubicBezTo>
                      <a:pt x="179" y="197"/>
                      <a:pt x="178" y="196"/>
                      <a:pt x="177" y="198"/>
                    </a:cubicBezTo>
                    <a:cubicBezTo>
                      <a:pt x="175" y="201"/>
                      <a:pt x="178" y="200"/>
                      <a:pt x="178" y="202"/>
                    </a:cubicBezTo>
                    <a:cubicBezTo>
                      <a:pt x="178" y="203"/>
                      <a:pt x="176" y="202"/>
                      <a:pt x="176" y="204"/>
                    </a:cubicBezTo>
                    <a:cubicBezTo>
                      <a:pt x="176" y="205"/>
                      <a:pt x="177" y="206"/>
                      <a:pt x="177" y="207"/>
                    </a:cubicBezTo>
                    <a:cubicBezTo>
                      <a:pt x="176" y="208"/>
                      <a:pt x="176" y="209"/>
                      <a:pt x="176" y="210"/>
                    </a:cubicBezTo>
                    <a:cubicBezTo>
                      <a:pt x="176" y="211"/>
                      <a:pt x="178" y="211"/>
                      <a:pt x="178" y="213"/>
                    </a:cubicBezTo>
                    <a:cubicBezTo>
                      <a:pt x="178" y="214"/>
                      <a:pt x="176" y="213"/>
                      <a:pt x="175" y="214"/>
                    </a:cubicBezTo>
                    <a:cubicBezTo>
                      <a:pt x="176" y="216"/>
                      <a:pt x="180" y="216"/>
                      <a:pt x="180" y="218"/>
                    </a:cubicBezTo>
                    <a:cubicBezTo>
                      <a:pt x="180" y="219"/>
                      <a:pt x="178" y="220"/>
                      <a:pt x="178" y="221"/>
                    </a:cubicBezTo>
                    <a:cubicBezTo>
                      <a:pt x="179" y="222"/>
                      <a:pt x="181" y="222"/>
                      <a:pt x="181" y="224"/>
                    </a:cubicBezTo>
                    <a:cubicBezTo>
                      <a:pt x="181" y="226"/>
                      <a:pt x="179" y="226"/>
                      <a:pt x="179" y="228"/>
                    </a:cubicBezTo>
                    <a:cubicBezTo>
                      <a:pt x="179" y="229"/>
                      <a:pt x="183" y="228"/>
                      <a:pt x="184" y="230"/>
                    </a:cubicBezTo>
                    <a:cubicBezTo>
                      <a:pt x="185" y="231"/>
                      <a:pt x="183" y="232"/>
                      <a:pt x="184" y="234"/>
                    </a:cubicBezTo>
                    <a:cubicBezTo>
                      <a:pt x="180" y="237"/>
                      <a:pt x="185" y="239"/>
                      <a:pt x="185" y="241"/>
                    </a:cubicBezTo>
                    <a:cubicBezTo>
                      <a:pt x="185" y="242"/>
                      <a:pt x="185" y="243"/>
                      <a:pt x="184" y="244"/>
                    </a:cubicBezTo>
                    <a:cubicBezTo>
                      <a:pt x="180" y="246"/>
                      <a:pt x="174" y="249"/>
                      <a:pt x="174" y="249"/>
                    </a:cubicBezTo>
                    <a:cubicBezTo>
                      <a:pt x="174" y="251"/>
                      <a:pt x="175" y="252"/>
                      <a:pt x="175" y="253"/>
                    </a:cubicBezTo>
                    <a:cubicBezTo>
                      <a:pt x="173" y="254"/>
                      <a:pt x="171" y="253"/>
                      <a:pt x="168" y="253"/>
                    </a:cubicBezTo>
                    <a:cubicBezTo>
                      <a:pt x="166" y="253"/>
                      <a:pt x="165" y="255"/>
                      <a:pt x="163" y="255"/>
                    </a:cubicBezTo>
                    <a:cubicBezTo>
                      <a:pt x="157" y="254"/>
                      <a:pt x="158" y="258"/>
                      <a:pt x="155" y="259"/>
                    </a:cubicBezTo>
                    <a:cubicBezTo>
                      <a:pt x="153" y="259"/>
                      <a:pt x="151" y="257"/>
                      <a:pt x="149" y="258"/>
                    </a:cubicBezTo>
                    <a:cubicBezTo>
                      <a:pt x="147" y="258"/>
                      <a:pt x="145" y="260"/>
                      <a:pt x="142" y="260"/>
                    </a:cubicBezTo>
                    <a:cubicBezTo>
                      <a:pt x="140" y="260"/>
                      <a:pt x="139" y="256"/>
                      <a:pt x="133" y="256"/>
                    </a:cubicBezTo>
                    <a:cubicBezTo>
                      <a:pt x="131" y="256"/>
                      <a:pt x="127" y="257"/>
                      <a:pt x="126" y="257"/>
                    </a:cubicBezTo>
                    <a:cubicBezTo>
                      <a:pt x="125" y="256"/>
                      <a:pt x="124" y="254"/>
                      <a:pt x="122" y="254"/>
                    </a:cubicBezTo>
                    <a:cubicBezTo>
                      <a:pt x="119" y="256"/>
                      <a:pt x="118" y="252"/>
                      <a:pt x="117" y="253"/>
                    </a:cubicBezTo>
                    <a:cubicBezTo>
                      <a:pt x="113" y="255"/>
                      <a:pt x="112" y="255"/>
                      <a:pt x="108" y="256"/>
                    </a:cubicBezTo>
                    <a:cubicBezTo>
                      <a:pt x="102" y="256"/>
                      <a:pt x="105" y="251"/>
                      <a:pt x="103" y="250"/>
                    </a:cubicBezTo>
                    <a:cubicBezTo>
                      <a:pt x="102" y="249"/>
                      <a:pt x="101" y="251"/>
                      <a:pt x="99" y="249"/>
                    </a:cubicBezTo>
                    <a:cubicBezTo>
                      <a:pt x="98" y="248"/>
                      <a:pt x="100" y="246"/>
                      <a:pt x="99" y="245"/>
                    </a:cubicBezTo>
                    <a:cubicBezTo>
                      <a:pt x="98" y="243"/>
                      <a:pt x="97" y="243"/>
                      <a:pt x="96" y="243"/>
                    </a:cubicBezTo>
                    <a:cubicBezTo>
                      <a:pt x="98" y="239"/>
                      <a:pt x="94" y="240"/>
                      <a:pt x="94" y="238"/>
                    </a:cubicBezTo>
                    <a:cubicBezTo>
                      <a:pt x="94" y="232"/>
                      <a:pt x="92" y="235"/>
                      <a:pt x="91" y="233"/>
                    </a:cubicBezTo>
                    <a:cubicBezTo>
                      <a:pt x="92" y="229"/>
                      <a:pt x="90" y="228"/>
                      <a:pt x="88" y="228"/>
                    </a:cubicBezTo>
                    <a:cubicBezTo>
                      <a:pt x="87" y="229"/>
                      <a:pt x="87" y="231"/>
                      <a:pt x="85" y="230"/>
                    </a:cubicBezTo>
                    <a:cubicBezTo>
                      <a:pt x="84" y="231"/>
                      <a:pt x="82" y="231"/>
                      <a:pt x="80" y="231"/>
                    </a:cubicBezTo>
                    <a:cubicBezTo>
                      <a:pt x="81" y="223"/>
                      <a:pt x="73" y="220"/>
                      <a:pt x="66" y="221"/>
                    </a:cubicBezTo>
                    <a:cubicBezTo>
                      <a:pt x="61" y="231"/>
                      <a:pt x="66" y="229"/>
                      <a:pt x="64" y="232"/>
                    </a:cubicBezTo>
                    <a:cubicBezTo>
                      <a:pt x="63" y="233"/>
                      <a:pt x="60" y="234"/>
                      <a:pt x="59" y="235"/>
                    </a:cubicBezTo>
                    <a:cubicBezTo>
                      <a:pt x="59" y="238"/>
                      <a:pt x="58" y="243"/>
                      <a:pt x="56" y="243"/>
                    </a:cubicBezTo>
                    <a:cubicBezTo>
                      <a:pt x="56" y="244"/>
                      <a:pt x="56" y="245"/>
                      <a:pt x="55" y="245"/>
                    </a:cubicBezTo>
                    <a:cubicBezTo>
                      <a:pt x="54" y="245"/>
                      <a:pt x="54" y="242"/>
                      <a:pt x="54" y="241"/>
                    </a:cubicBezTo>
                    <a:cubicBezTo>
                      <a:pt x="52" y="241"/>
                      <a:pt x="52" y="238"/>
                      <a:pt x="51" y="239"/>
                    </a:cubicBezTo>
                    <a:cubicBezTo>
                      <a:pt x="49" y="241"/>
                      <a:pt x="49" y="241"/>
                      <a:pt x="47" y="241"/>
                    </a:cubicBezTo>
                    <a:cubicBezTo>
                      <a:pt x="44" y="243"/>
                      <a:pt x="44" y="242"/>
                      <a:pt x="42" y="243"/>
                    </a:cubicBezTo>
                    <a:cubicBezTo>
                      <a:pt x="40" y="243"/>
                      <a:pt x="40" y="246"/>
                      <a:pt x="38" y="246"/>
                    </a:cubicBezTo>
                    <a:cubicBezTo>
                      <a:pt x="33" y="244"/>
                      <a:pt x="34" y="239"/>
                      <a:pt x="35" y="238"/>
                    </a:cubicBezTo>
                    <a:cubicBezTo>
                      <a:pt x="33" y="233"/>
                      <a:pt x="35" y="228"/>
                      <a:pt x="37" y="225"/>
                    </a:cubicBezTo>
                    <a:cubicBezTo>
                      <a:pt x="38" y="223"/>
                      <a:pt x="37" y="222"/>
                      <a:pt x="38" y="220"/>
                    </a:cubicBezTo>
                    <a:cubicBezTo>
                      <a:pt x="35" y="219"/>
                      <a:pt x="32" y="216"/>
                      <a:pt x="30" y="213"/>
                    </a:cubicBezTo>
                    <a:cubicBezTo>
                      <a:pt x="29" y="211"/>
                      <a:pt x="32" y="210"/>
                      <a:pt x="31" y="207"/>
                    </a:cubicBezTo>
                    <a:cubicBezTo>
                      <a:pt x="31" y="205"/>
                      <a:pt x="27" y="205"/>
                      <a:pt x="28" y="198"/>
                    </a:cubicBezTo>
                    <a:cubicBezTo>
                      <a:pt x="29" y="196"/>
                      <a:pt x="25" y="190"/>
                      <a:pt x="24" y="190"/>
                    </a:cubicBezTo>
                    <a:cubicBezTo>
                      <a:pt x="23" y="190"/>
                      <a:pt x="20" y="192"/>
                      <a:pt x="20" y="190"/>
                    </a:cubicBezTo>
                    <a:cubicBezTo>
                      <a:pt x="19" y="190"/>
                      <a:pt x="19" y="187"/>
                      <a:pt x="20" y="187"/>
                    </a:cubicBezTo>
                    <a:cubicBezTo>
                      <a:pt x="21" y="187"/>
                      <a:pt x="23" y="187"/>
                      <a:pt x="22" y="185"/>
                    </a:cubicBezTo>
                    <a:lnTo>
                      <a:pt x="20" y="181"/>
                    </a:lnTo>
                    <a:lnTo>
                      <a:pt x="18" y="182"/>
                    </a:lnTo>
                    <a:cubicBezTo>
                      <a:pt x="17" y="182"/>
                      <a:pt x="16" y="182"/>
                      <a:pt x="15" y="181"/>
                    </a:cubicBezTo>
                    <a:cubicBezTo>
                      <a:pt x="14" y="181"/>
                      <a:pt x="13" y="182"/>
                      <a:pt x="12" y="182"/>
                    </a:cubicBezTo>
                    <a:cubicBezTo>
                      <a:pt x="11" y="181"/>
                      <a:pt x="11" y="180"/>
                      <a:pt x="10" y="180"/>
                    </a:cubicBezTo>
                    <a:cubicBezTo>
                      <a:pt x="9" y="180"/>
                      <a:pt x="8" y="182"/>
                      <a:pt x="6" y="180"/>
                    </a:cubicBezTo>
                    <a:cubicBezTo>
                      <a:pt x="4" y="178"/>
                      <a:pt x="7" y="176"/>
                      <a:pt x="8" y="176"/>
                    </a:cubicBezTo>
                    <a:cubicBezTo>
                      <a:pt x="8" y="175"/>
                      <a:pt x="6" y="175"/>
                      <a:pt x="6" y="174"/>
                    </a:cubicBezTo>
                    <a:cubicBezTo>
                      <a:pt x="8" y="172"/>
                      <a:pt x="10" y="170"/>
                      <a:pt x="11" y="167"/>
                    </a:cubicBezTo>
                    <a:cubicBezTo>
                      <a:pt x="9" y="166"/>
                      <a:pt x="9" y="164"/>
                      <a:pt x="8" y="163"/>
                    </a:cubicBezTo>
                    <a:cubicBezTo>
                      <a:pt x="7" y="161"/>
                      <a:pt x="6" y="161"/>
                      <a:pt x="4" y="158"/>
                    </a:cubicBezTo>
                    <a:cubicBezTo>
                      <a:pt x="4" y="157"/>
                      <a:pt x="6" y="154"/>
                      <a:pt x="6" y="153"/>
                    </a:cubicBezTo>
                    <a:cubicBezTo>
                      <a:pt x="6" y="150"/>
                      <a:pt x="2" y="151"/>
                      <a:pt x="2" y="149"/>
                    </a:cubicBezTo>
                    <a:cubicBezTo>
                      <a:pt x="4" y="146"/>
                      <a:pt x="6" y="148"/>
                      <a:pt x="8" y="146"/>
                    </a:cubicBezTo>
                    <a:cubicBezTo>
                      <a:pt x="8" y="144"/>
                      <a:pt x="7" y="140"/>
                      <a:pt x="7" y="136"/>
                    </a:cubicBezTo>
                    <a:cubicBezTo>
                      <a:pt x="6" y="130"/>
                      <a:pt x="6" y="126"/>
                      <a:pt x="5" y="123"/>
                    </a:cubicBezTo>
                    <a:cubicBezTo>
                      <a:pt x="4" y="121"/>
                      <a:pt x="0" y="120"/>
                      <a:pt x="1" y="117"/>
                    </a:cubicBezTo>
                    <a:cubicBezTo>
                      <a:pt x="2" y="116"/>
                      <a:pt x="4" y="117"/>
                      <a:pt x="5" y="117"/>
                    </a:cubicBezTo>
                    <a:cubicBezTo>
                      <a:pt x="7" y="116"/>
                      <a:pt x="9" y="113"/>
                      <a:pt x="10" y="112"/>
                    </a:cubicBezTo>
                    <a:cubicBezTo>
                      <a:pt x="12" y="112"/>
                      <a:pt x="13" y="114"/>
                      <a:pt x="15" y="113"/>
                    </a:cubicBezTo>
                    <a:cubicBezTo>
                      <a:pt x="17" y="111"/>
                      <a:pt x="14" y="109"/>
                      <a:pt x="15" y="107"/>
                    </a:cubicBezTo>
                    <a:cubicBezTo>
                      <a:pt x="16" y="105"/>
                      <a:pt x="17" y="105"/>
                      <a:pt x="19" y="104"/>
                    </a:cubicBezTo>
                    <a:cubicBezTo>
                      <a:pt x="20" y="103"/>
                      <a:pt x="20" y="102"/>
                      <a:pt x="20" y="101"/>
                    </a:cubicBezTo>
                    <a:cubicBezTo>
                      <a:pt x="22" y="98"/>
                      <a:pt x="26" y="96"/>
                      <a:pt x="27" y="94"/>
                    </a:cubicBezTo>
                    <a:cubicBezTo>
                      <a:pt x="27" y="92"/>
                      <a:pt x="24" y="91"/>
                      <a:pt x="24" y="90"/>
                    </a:cubicBezTo>
                    <a:cubicBezTo>
                      <a:pt x="23" y="88"/>
                      <a:pt x="24" y="86"/>
                      <a:pt x="23" y="85"/>
                    </a:cubicBezTo>
                    <a:cubicBezTo>
                      <a:pt x="22" y="81"/>
                      <a:pt x="19" y="81"/>
                      <a:pt x="17" y="79"/>
                    </a:cubicBezTo>
                    <a:cubicBezTo>
                      <a:pt x="16" y="78"/>
                      <a:pt x="17" y="76"/>
                      <a:pt x="16" y="75"/>
                    </a:cubicBezTo>
                    <a:cubicBezTo>
                      <a:pt x="14" y="73"/>
                      <a:pt x="16" y="70"/>
                      <a:pt x="16" y="69"/>
                    </a:cubicBezTo>
                    <a:cubicBezTo>
                      <a:pt x="13" y="67"/>
                      <a:pt x="14" y="65"/>
                      <a:pt x="16" y="62"/>
                    </a:cubicBezTo>
                    <a:cubicBezTo>
                      <a:pt x="17" y="62"/>
                      <a:pt x="18" y="63"/>
                      <a:pt x="20" y="63"/>
                    </a:cubicBezTo>
                    <a:cubicBezTo>
                      <a:pt x="21" y="64"/>
                      <a:pt x="21" y="63"/>
                      <a:pt x="22" y="62"/>
                    </a:cubicBezTo>
                    <a:cubicBezTo>
                      <a:pt x="22" y="61"/>
                      <a:pt x="20" y="60"/>
                      <a:pt x="21" y="59"/>
                    </a:cubicBezTo>
                    <a:cubicBezTo>
                      <a:pt x="22" y="58"/>
                      <a:pt x="22" y="60"/>
                      <a:pt x="22" y="61"/>
                    </a:cubicBezTo>
                    <a:cubicBezTo>
                      <a:pt x="25" y="64"/>
                      <a:pt x="23" y="63"/>
                      <a:pt x="23" y="65"/>
                    </a:cubicBezTo>
                    <a:cubicBezTo>
                      <a:pt x="24" y="67"/>
                      <a:pt x="26" y="68"/>
                      <a:pt x="27" y="67"/>
                    </a:cubicBezTo>
                    <a:cubicBezTo>
                      <a:pt x="26" y="66"/>
                      <a:pt x="25" y="66"/>
                      <a:pt x="25" y="64"/>
                    </a:cubicBezTo>
                    <a:cubicBezTo>
                      <a:pt x="25" y="63"/>
                      <a:pt x="26" y="64"/>
                      <a:pt x="28" y="64"/>
                    </a:cubicBezTo>
                    <a:cubicBezTo>
                      <a:pt x="31" y="63"/>
                      <a:pt x="30" y="59"/>
                      <a:pt x="37" y="60"/>
                    </a:cubicBezTo>
                    <a:cubicBezTo>
                      <a:pt x="39" y="59"/>
                      <a:pt x="44" y="58"/>
                      <a:pt x="44" y="61"/>
                    </a:cubicBezTo>
                    <a:cubicBezTo>
                      <a:pt x="42" y="62"/>
                      <a:pt x="42" y="63"/>
                      <a:pt x="46" y="64"/>
                    </a:cubicBezTo>
                    <a:cubicBezTo>
                      <a:pt x="49" y="64"/>
                      <a:pt x="52" y="65"/>
                      <a:pt x="53" y="65"/>
                    </a:cubicBezTo>
                    <a:cubicBezTo>
                      <a:pt x="54" y="65"/>
                      <a:pt x="56" y="64"/>
                      <a:pt x="57" y="63"/>
                    </a:cubicBezTo>
                    <a:cubicBezTo>
                      <a:pt x="60" y="62"/>
                      <a:pt x="62" y="61"/>
                      <a:pt x="62" y="61"/>
                    </a:cubicBezTo>
                    <a:cubicBezTo>
                      <a:pt x="63" y="58"/>
                      <a:pt x="62" y="58"/>
                      <a:pt x="61" y="57"/>
                    </a:cubicBezTo>
                    <a:cubicBezTo>
                      <a:pt x="60" y="56"/>
                      <a:pt x="61" y="56"/>
                      <a:pt x="61" y="55"/>
                    </a:cubicBezTo>
                    <a:cubicBezTo>
                      <a:pt x="59" y="54"/>
                      <a:pt x="58" y="53"/>
                      <a:pt x="61" y="52"/>
                    </a:cubicBezTo>
                    <a:cubicBezTo>
                      <a:pt x="63" y="49"/>
                      <a:pt x="65" y="50"/>
                      <a:pt x="66" y="52"/>
                    </a:cubicBezTo>
                    <a:cubicBezTo>
                      <a:pt x="67" y="52"/>
                      <a:pt x="68" y="51"/>
                      <a:pt x="69" y="52"/>
                    </a:cubicBezTo>
                    <a:cubicBezTo>
                      <a:pt x="70" y="51"/>
                      <a:pt x="71" y="51"/>
                      <a:pt x="72" y="51"/>
                    </a:cubicBezTo>
                    <a:cubicBezTo>
                      <a:pt x="73" y="50"/>
                      <a:pt x="73" y="49"/>
                      <a:pt x="73" y="48"/>
                    </a:cubicBezTo>
                    <a:cubicBezTo>
                      <a:pt x="75" y="47"/>
                      <a:pt x="77" y="49"/>
                      <a:pt x="79" y="50"/>
                    </a:cubicBezTo>
                    <a:cubicBezTo>
                      <a:pt x="82" y="51"/>
                      <a:pt x="83" y="53"/>
                      <a:pt x="84" y="56"/>
                    </a:cubicBezTo>
                    <a:cubicBezTo>
                      <a:pt x="84" y="57"/>
                      <a:pt x="82" y="57"/>
                      <a:pt x="83" y="59"/>
                    </a:cubicBezTo>
                    <a:cubicBezTo>
                      <a:pt x="85" y="58"/>
                      <a:pt x="86" y="58"/>
                      <a:pt x="87" y="60"/>
                    </a:cubicBezTo>
                    <a:cubicBezTo>
                      <a:pt x="88" y="63"/>
                      <a:pt x="86" y="63"/>
                      <a:pt x="84" y="63"/>
                    </a:cubicBezTo>
                    <a:cubicBezTo>
                      <a:pt x="84" y="64"/>
                      <a:pt x="84" y="66"/>
                      <a:pt x="87" y="67"/>
                    </a:cubicBezTo>
                    <a:cubicBezTo>
                      <a:pt x="88" y="65"/>
                      <a:pt x="86" y="65"/>
                      <a:pt x="86" y="64"/>
                    </a:cubicBezTo>
                    <a:cubicBezTo>
                      <a:pt x="87" y="64"/>
                      <a:pt x="89" y="64"/>
                      <a:pt x="90" y="65"/>
                    </a:cubicBezTo>
                    <a:cubicBezTo>
                      <a:pt x="90" y="67"/>
                      <a:pt x="90" y="68"/>
                      <a:pt x="90" y="69"/>
                    </a:cubicBezTo>
                    <a:cubicBezTo>
                      <a:pt x="90" y="71"/>
                      <a:pt x="96" y="73"/>
                      <a:pt x="99" y="74"/>
                    </a:cubicBezTo>
                    <a:cubicBezTo>
                      <a:pt x="100" y="74"/>
                      <a:pt x="99" y="74"/>
                      <a:pt x="100" y="73"/>
                    </a:cubicBezTo>
                    <a:cubicBezTo>
                      <a:pt x="100" y="72"/>
                      <a:pt x="102" y="75"/>
                      <a:pt x="103" y="75"/>
                    </a:cubicBezTo>
                    <a:cubicBezTo>
                      <a:pt x="104" y="73"/>
                      <a:pt x="101" y="69"/>
                      <a:pt x="102" y="67"/>
                    </a:cubicBezTo>
                    <a:cubicBezTo>
                      <a:pt x="103" y="66"/>
                      <a:pt x="99" y="60"/>
                      <a:pt x="101" y="58"/>
                    </a:cubicBezTo>
                    <a:cubicBezTo>
                      <a:pt x="102" y="58"/>
                      <a:pt x="103" y="62"/>
                      <a:pt x="105" y="62"/>
                    </a:cubicBezTo>
                    <a:cubicBezTo>
                      <a:pt x="107" y="62"/>
                      <a:pt x="109" y="61"/>
                      <a:pt x="111" y="61"/>
                    </a:cubicBezTo>
                    <a:cubicBezTo>
                      <a:pt x="111" y="60"/>
                      <a:pt x="111" y="59"/>
                      <a:pt x="112" y="57"/>
                    </a:cubicBezTo>
                    <a:cubicBezTo>
                      <a:pt x="114" y="54"/>
                      <a:pt x="116" y="54"/>
                      <a:pt x="118" y="56"/>
                    </a:cubicBezTo>
                    <a:cubicBezTo>
                      <a:pt x="120" y="55"/>
                      <a:pt x="122" y="57"/>
                      <a:pt x="123" y="57"/>
                    </a:cubicBezTo>
                    <a:cubicBezTo>
                      <a:pt x="125" y="56"/>
                      <a:pt x="126" y="55"/>
                      <a:pt x="126" y="54"/>
                    </a:cubicBezTo>
                    <a:cubicBezTo>
                      <a:pt x="125" y="53"/>
                      <a:pt x="124" y="57"/>
                      <a:pt x="123" y="53"/>
                    </a:cubicBezTo>
                    <a:cubicBezTo>
                      <a:pt x="122" y="49"/>
                      <a:pt x="122" y="51"/>
                      <a:pt x="126" y="49"/>
                    </a:cubicBezTo>
                    <a:cubicBezTo>
                      <a:pt x="127" y="49"/>
                      <a:pt x="126" y="51"/>
                      <a:pt x="128" y="50"/>
                    </a:cubicBezTo>
                    <a:cubicBezTo>
                      <a:pt x="129" y="49"/>
                      <a:pt x="127" y="46"/>
                      <a:pt x="125" y="45"/>
                    </a:cubicBezTo>
                    <a:cubicBezTo>
                      <a:pt x="124" y="43"/>
                      <a:pt x="126" y="42"/>
                      <a:pt x="125" y="40"/>
                    </a:cubicBezTo>
                    <a:cubicBezTo>
                      <a:pt x="123" y="40"/>
                      <a:pt x="123" y="43"/>
                      <a:pt x="121" y="43"/>
                    </a:cubicBezTo>
                    <a:cubicBezTo>
                      <a:pt x="120" y="42"/>
                      <a:pt x="121" y="41"/>
                      <a:pt x="122" y="40"/>
                    </a:cubicBezTo>
                    <a:cubicBezTo>
                      <a:pt x="122" y="39"/>
                      <a:pt x="121" y="38"/>
                      <a:pt x="121" y="38"/>
                    </a:cubicBezTo>
                    <a:cubicBezTo>
                      <a:pt x="122" y="36"/>
                      <a:pt x="124" y="36"/>
                      <a:pt x="125" y="35"/>
                    </a:cubicBezTo>
                    <a:cubicBezTo>
                      <a:pt x="124" y="33"/>
                      <a:pt x="122" y="33"/>
                      <a:pt x="122" y="31"/>
                    </a:cubicBezTo>
                    <a:cubicBezTo>
                      <a:pt x="122" y="30"/>
                      <a:pt x="125" y="31"/>
                      <a:pt x="127" y="30"/>
                    </a:cubicBezTo>
                    <a:cubicBezTo>
                      <a:pt x="130" y="29"/>
                      <a:pt x="133" y="26"/>
                      <a:pt x="135" y="26"/>
                    </a:cubicBezTo>
                    <a:cubicBezTo>
                      <a:pt x="140" y="24"/>
                      <a:pt x="143" y="22"/>
                      <a:pt x="144" y="23"/>
                    </a:cubicBezTo>
                    <a:cubicBezTo>
                      <a:pt x="144" y="25"/>
                      <a:pt x="139" y="26"/>
                      <a:pt x="138" y="27"/>
                    </a:cubicBezTo>
                    <a:cubicBezTo>
                      <a:pt x="139" y="29"/>
                      <a:pt x="138" y="29"/>
                      <a:pt x="138" y="30"/>
                    </a:cubicBezTo>
                    <a:cubicBezTo>
                      <a:pt x="139" y="31"/>
                      <a:pt x="141" y="30"/>
                      <a:pt x="141" y="28"/>
                    </a:cubicBezTo>
                    <a:cubicBezTo>
                      <a:pt x="141" y="27"/>
                      <a:pt x="144" y="24"/>
                      <a:pt x="145" y="25"/>
                    </a:cubicBezTo>
                    <a:cubicBezTo>
                      <a:pt x="145" y="26"/>
                      <a:pt x="145" y="28"/>
                      <a:pt x="145" y="29"/>
                    </a:cubicBezTo>
                    <a:cubicBezTo>
                      <a:pt x="144" y="29"/>
                      <a:pt x="144" y="26"/>
                      <a:pt x="143" y="28"/>
                    </a:cubicBezTo>
                    <a:cubicBezTo>
                      <a:pt x="144" y="30"/>
                      <a:pt x="145" y="29"/>
                      <a:pt x="142" y="32"/>
                    </a:cubicBezTo>
                    <a:cubicBezTo>
                      <a:pt x="143" y="33"/>
                      <a:pt x="144" y="32"/>
                      <a:pt x="144" y="34"/>
                    </a:cubicBezTo>
                    <a:cubicBezTo>
                      <a:pt x="145" y="34"/>
                      <a:pt x="145" y="34"/>
                      <a:pt x="146" y="33"/>
                    </a:cubicBezTo>
                    <a:cubicBezTo>
                      <a:pt x="146" y="31"/>
                      <a:pt x="147" y="32"/>
                      <a:pt x="147" y="28"/>
                    </a:cubicBezTo>
                    <a:cubicBezTo>
                      <a:pt x="147" y="23"/>
                      <a:pt x="144" y="21"/>
                      <a:pt x="148" y="19"/>
                    </a:cubicBezTo>
                    <a:cubicBezTo>
                      <a:pt x="152" y="18"/>
                      <a:pt x="157" y="15"/>
                      <a:pt x="159" y="19"/>
                    </a:cubicBezTo>
                    <a:cubicBezTo>
                      <a:pt x="158" y="21"/>
                      <a:pt x="157" y="20"/>
                      <a:pt x="156" y="21"/>
                    </a:cubicBezTo>
                    <a:cubicBezTo>
                      <a:pt x="155" y="21"/>
                      <a:pt x="155" y="23"/>
                      <a:pt x="156" y="23"/>
                    </a:cubicBezTo>
                    <a:cubicBezTo>
                      <a:pt x="158" y="23"/>
                      <a:pt x="158" y="21"/>
                      <a:pt x="161" y="22"/>
                    </a:cubicBezTo>
                    <a:cubicBezTo>
                      <a:pt x="163" y="21"/>
                      <a:pt x="162" y="21"/>
                      <a:pt x="163" y="22"/>
                    </a:cubicBezTo>
                    <a:cubicBezTo>
                      <a:pt x="165" y="20"/>
                      <a:pt x="166" y="19"/>
                      <a:pt x="168" y="20"/>
                    </a:cubicBezTo>
                    <a:cubicBezTo>
                      <a:pt x="168" y="20"/>
                      <a:pt x="168" y="20"/>
                      <a:pt x="169" y="20"/>
                    </a:cubicBezTo>
                    <a:cubicBezTo>
                      <a:pt x="170" y="20"/>
                      <a:pt x="171" y="21"/>
                      <a:pt x="172" y="21"/>
                    </a:cubicBezTo>
                    <a:cubicBezTo>
                      <a:pt x="172" y="21"/>
                      <a:pt x="172" y="22"/>
                      <a:pt x="172" y="22"/>
                    </a:cubicBezTo>
                    <a:cubicBezTo>
                      <a:pt x="175" y="23"/>
                      <a:pt x="175" y="18"/>
                      <a:pt x="178" y="17"/>
                    </a:cubicBezTo>
                    <a:cubicBezTo>
                      <a:pt x="181" y="6"/>
                      <a:pt x="185" y="7"/>
                      <a:pt x="186" y="5"/>
                    </a:cubicBezTo>
                    <a:cubicBezTo>
                      <a:pt x="186" y="2"/>
                      <a:pt x="191" y="2"/>
                      <a:pt x="194" y="1"/>
                    </a:cubicBezTo>
                    <a:cubicBezTo>
                      <a:pt x="196" y="1"/>
                      <a:pt x="201" y="0"/>
                      <a:pt x="202" y="5"/>
                    </a:cubicBezTo>
                    <a:cubicBezTo>
                      <a:pt x="203" y="7"/>
                      <a:pt x="205" y="7"/>
                      <a:pt x="207" y="7"/>
                    </a:cubicBezTo>
                    <a:cubicBezTo>
                      <a:pt x="209" y="5"/>
                      <a:pt x="209" y="5"/>
                      <a:pt x="212" y="6"/>
                    </a:cubicBezTo>
                    <a:cubicBezTo>
                      <a:pt x="212" y="5"/>
                      <a:pt x="212" y="4"/>
                      <a:pt x="212" y="4"/>
                    </a:cubicBezTo>
                    <a:cubicBezTo>
                      <a:pt x="213" y="4"/>
                      <a:pt x="214" y="4"/>
                      <a:pt x="215" y="5"/>
                    </a:cubicBezTo>
                    <a:cubicBezTo>
                      <a:pt x="214" y="2"/>
                      <a:pt x="213" y="1"/>
                      <a:pt x="213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6684042" y="6157576"/>
                <a:ext cx="1279991" cy="680495"/>
              </a:xfrm>
              <a:custGeom>
                <a:avLst/>
                <a:gdLst>
                  <a:gd name="T0" fmla="*/ 2147483646 w 132"/>
                  <a:gd name="T1" fmla="*/ 2147483646 h 103"/>
                  <a:gd name="T2" fmla="*/ 2147483646 w 132"/>
                  <a:gd name="T3" fmla="*/ 2147483646 h 103"/>
                  <a:gd name="T4" fmla="*/ 2147483646 w 132"/>
                  <a:gd name="T5" fmla="*/ 2147483646 h 103"/>
                  <a:gd name="T6" fmla="*/ 2147483646 w 132"/>
                  <a:gd name="T7" fmla="*/ 2147483646 h 103"/>
                  <a:gd name="T8" fmla="*/ 2147483646 w 132"/>
                  <a:gd name="T9" fmla="*/ 2147483646 h 103"/>
                  <a:gd name="T10" fmla="*/ 2147483646 w 132"/>
                  <a:gd name="T11" fmla="*/ 2147483646 h 103"/>
                  <a:gd name="T12" fmla="*/ 2147483646 w 132"/>
                  <a:gd name="T13" fmla="*/ 2147483646 h 103"/>
                  <a:gd name="T14" fmla="*/ 2147483646 w 132"/>
                  <a:gd name="T15" fmla="*/ 2147483646 h 103"/>
                  <a:gd name="T16" fmla="*/ 2147483646 w 132"/>
                  <a:gd name="T17" fmla="*/ 2147483646 h 103"/>
                  <a:gd name="T18" fmla="*/ 2147483646 w 132"/>
                  <a:gd name="T19" fmla="*/ 2147483646 h 103"/>
                  <a:gd name="T20" fmla="*/ 2147483646 w 132"/>
                  <a:gd name="T21" fmla="*/ 2147483646 h 103"/>
                  <a:gd name="T22" fmla="*/ 2147483646 w 132"/>
                  <a:gd name="T23" fmla="*/ 2147483646 h 103"/>
                  <a:gd name="T24" fmla="*/ 2147483646 w 132"/>
                  <a:gd name="T25" fmla="*/ 2147483646 h 103"/>
                  <a:gd name="T26" fmla="*/ 2147483646 w 132"/>
                  <a:gd name="T27" fmla="*/ 2147483646 h 103"/>
                  <a:gd name="T28" fmla="*/ 2147483646 w 132"/>
                  <a:gd name="T29" fmla="*/ 2147483646 h 103"/>
                  <a:gd name="T30" fmla="*/ 2147483646 w 132"/>
                  <a:gd name="T31" fmla="*/ 2147483646 h 103"/>
                  <a:gd name="T32" fmla="*/ 2147483646 w 132"/>
                  <a:gd name="T33" fmla="*/ 2147483646 h 103"/>
                  <a:gd name="T34" fmla="*/ 2147483646 w 132"/>
                  <a:gd name="T35" fmla="*/ 2147483646 h 103"/>
                  <a:gd name="T36" fmla="*/ 2147483646 w 132"/>
                  <a:gd name="T37" fmla="*/ 2147483646 h 103"/>
                  <a:gd name="T38" fmla="*/ 2147483646 w 132"/>
                  <a:gd name="T39" fmla="*/ 2147483646 h 103"/>
                  <a:gd name="T40" fmla="*/ 2147483646 w 132"/>
                  <a:gd name="T41" fmla="*/ 2147483646 h 103"/>
                  <a:gd name="T42" fmla="*/ 2147483646 w 132"/>
                  <a:gd name="T43" fmla="*/ 2147483646 h 103"/>
                  <a:gd name="T44" fmla="*/ 2147483646 w 132"/>
                  <a:gd name="T45" fmla="*/ 2147483646 h 103"/>
                  <a:gd name="T46" fmla="*/ 2147483646 w 132"/>
                  <a:gd name="T47" fmla="*/ 2147483646 h 103"/>
                  <a:gd name="T48" fmla="*/ 2147483646 w 132"/>
                  <a:gd name="T49" fmla="*/ 2147483646 h 103"/>
                  <a:gd name="T50" fmla="*/ 2147483646 w 132"/>
                  <a:gd name="T51" fmla="*/ 2147483646 h 103"/>
                  <a:gd name="T52" fmla="*/ 2147483646 w 132"/>
                  <a:gd name="T53" fmla="*/ 2147483646 h 103"/>
                  <a:gd name="T54" fmla="*/ 2147483646 w 132"/>
                  <a:gd name="T55" fmla="*/ 2147483646 h 103"/>
                  <a:gd name="T56" fmla="*/ 2147483646 w 132"/>
                  <a:gd name="T57" fmla="*/ 2147483646 h 103"/>
                  <a:gd name="T58" fmla="*/ 2147483646 w 132"/>
                  <a:gd name="T59" fmla="*/ 2147483646 h 103"/>
                  <a:gd name="T60" fmla="*/ 2147483646 w 132"/>
                  <a:gd name="T61" fmla="*/ 2147483646 h 103"/>
                  <a:gd name="T62" fmla="*/ 2147483646 w 132"/>
                  <a:gd name="T63" fmla="*/ 2147483646 h 103"/>
                  <a:gd name="T64" fmla="*/ 2147483646 w 132"/>
                  <a:gd name="T65" fmla="*/ 2147483646 h 103"/>
                  <a:gd name="T66" fmla="*/ 2147483646 w 132"/>
                  <a:gd name="T67" fmla="*/ 2147483646 h 103"/>
                  <a:gd name="T68" fmla="*/ 2147483646 w 132"/>
                  <a:gd name="T69" fmla="*/ 2147483646 h 103"/>
                  <a:gd name="T70" fmla="*/ 2147483646 w 132"/>
                  <a:gd name="T71" fmla="*/ 2147483646 h 103"/>
                  <a:gd name="T72" fmla="*/ 2147483646 w 132"/>
                  <a:gd name="T73" fmla="*/ 2147483646 h 103"/>
                  <a:gd name="T74" fmla="*/ 2147483646 w 132"/>
                  <a:gd name="T75" fmla="*/ 2147483646 h 103"/>
                  <a:gd name="T76" fmla="*/ 2147483646 w 132"/>
                  <a:gd name="T77" fmla="*/ 2147483646 h 103"/>
                  <a:gd name="T78" fmla="*/ 2147483646 w 132"/>
                  <a:gd name="T79" fmla="*/ 2147483646 h 103"/>
                  <a:gd name="T80" fmla="*/ 2147483646 w 132"/>
                  <a:gd name="T81" fmla="*/ 2147483646 h 103"/>
                  <a:gd name="T82" fmla="*/ 2147483646 w 132"/>
                  <a:gd name="T83" fmla="*/ 2147483646 h 103"/>
                  <a:gd name="T84" fmla="*/ 2147483646 w 132"/>
                  <a:gd name="T85" fmla="*/ 2147483646 h 103"/>
                  <a:gd name="T86" fmla="*/ 2147483646 w 132"/>
                  <a:gd name="T87" fmla="*/ 2147483646 h 103"/>
                  <a:gd name="T88" fmla="*/ 2147483646 w 132"/>
                  <a:gd name="T89" fmla="*/ 2147483646 h 103"/>
                  <a:gd name="T90" fmla="*/ 2147483646 w 132"/>
                  <a:gd name="T91" fmla="*/ 2147483646 h 103"/>
                  <a:gd name="T92" fmla="*/ 2147483646 w 132"/>
                  <a:gd name="T93" fmla="*/ 2147483646 h 103"/>
                  <a:gd name="T94" fmla="*/ 2147483646 w 132"/>
                  <a:gd name="T95" fmla="*/ 2147483646 h 103"/>
                  <a:gd name="T96" fmla="*/ 2147483646 w 132"/>
                  <a:gd name="T97" fmla="*/ 2147483646 h 103"/>
                  <a:gd name="T98" fmla="*/ 2147483646 w 132"/>
                  <a:gd name="T99" fmla="*/ 2147483646 h 103"/>
                  <a:gd name="T100" fmla="*/ 2147483646 w 132"/>
                  <a:gd name="T101" fmla="*/ 2147483646 h 10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03"/>
                  <a:gd name="T155" fmla="*/ 132 w 132"/>
                  <a:gd name="T156" fmla="*/ 103 h 10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03">
                    <a:moveTo>
                      <a:pt x="1" y="78"/>
                    </a:moveTo>
                    <a:cubicBezTo>
                      <a:pt x="3" y="79"/>
                      <a:pt x="6" y="80"/>
                      <a:pt x="8" y="81"/>
                    </a:cubicBezTo>
                    <a:cubicBezTo>
                      <a:pt x="11" y="83"/>
                      <a:pt x="12" y="84"/>
                      <a:pt x="14" y="83"/>
                    </a:cubicBezTo>
                    <a:cubicBezTo>
                      <a:pt x="16" y="84"/>
                      <a:pt x="23" y="86"/>
                      <a:pt x="26" y="87"/>
                    </a:cubicBezTo>
                    <a:cubicBezTo>
                      <a:pt x="29" y="88"/>
                      <a:pt x="28" y="90"/>
                      <a:pt x="28" y="92"/>
                    </a:cubicBezTo>
                    <a:cubicBezTo>
                      <a:pt x="28" y="93"/>
                      <a:pt x="30" y="96"/>
                      <a:pt x="32" y="99"/>
                    </a:cubicBezTo>
                    <a:cubicBezTo>
                      <a:pt x="33" y="101"/>
                      <a:pt x="36" y="101"/>
                      <a:pt x="38" y="103"/>
                    </a:cubicBezTo>
                    <a:cubicBezTo>
                      <a:pt x="40" y="103"/>
                      <a:pt x="43" y="103"/>
                      <a:pt x="43" y="102"/>
                    </a:cubicBezTo>
                    <a:cubicBezTo>
                      <a:pt x="46" y="101"/>
                      <a:pt x="50" y="99"/>
                      <a:pt x="52" y="98"/>
                    </a:cubicBezTo>
                    <a:cubicBezTo>
                      <a:pt x="55" y="98"/>
                      <a:pt x="57" y="99"/>
                      <a:pt x="60" y="98"/>
                    </a:cubicBezTo>
                    <a:cubicBezTo>
                      <a:pt x="66" y="98"/>
                      <a:pt x="65" y="103"/>
                      <a:pt x="68" y="103"/>
                    </a:cubicBezTo>
                    <a:cubicBezTo>
                      <a:pt x="69" y="103"/>
                      <a:pt x="71" y="102"/>
                      <a:pt x="73" y="103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3" y="101"/>
                      <a:pt x="73" y="99"/>
                      <a:pt x="73" y="98"/>
                    </a:cubicBezTo>
                    <a:cubicBezTo>
                      <a:pt x="74" y="96"/>
                      <a:pt x="80" y="97"/>
                      <a:pt x="80" y="93"/>
                    </a:cubicBezTo>
                    <a:cubicBezTo>
                      <a:pt x="79" y="93"/>
                      <a:pt x="76" y="94"/>
                      <a:pt x="75" y="93"/>
                    </a:cubicBezTo>
                    <a:cubicBezTo>
                      <a:pt x="74" y="92"/>
                      <a:pt x="77" y="90"/>
                      <a:pt x="76" y="89"/>
                    </a:cubicBezTo>
                    <a:cubicBezTo>
                      <a:pt x="76" y="87"/>
                      <a:pt x="77" y="88"/>
                      <a:pt x="78" y="86"/>
                    </a:cubicBezTo>
                    <a:cubicBezTo>
                      <a:pt x="78" y="85"/>
                      <a:pt x="76" y="85"/>
                      <a:pt x="77" y="83"/>
                    </a:cubicBezTo>
                    <a:cubicBezTo>
                      <a:pt x="77" y="82"/>
                      <a:pt x="79" y="82"/>
                      <a:pt x="81" y="82"/>
                    </a:cubicBezTo>
                    <a:cubicBezTo>
                      <a:pt x="81" y="81"/>
                      <a:pt x="82" y="81"/>
                      <a:pt x="84" y="81"/>
                    </a:cubicBezTo>
                    <a:cubicBezTo>
                      <a:pt x="86" y="80"/>
                      <a:pt x="87" y="78"/>
                      <a:pt x="89" y="77"/>
                    </a:cubicBezTo>
                    <a:cubicBezTo>
                      <a:pt x="90" y="76"/>
                      <a:pt x="92" y="78"/>
                      <a:pt x="93" y="77"/>
                    </a:cubicBezTo>
                    <a:cubicBezTo>
                      <a:pt x="94" y="77"/>
                      <a:pt x="94" y="75"/>
                      <a:pt x="96" y="74"/>
                    </a:cubicBezTo>
                    <a:cubicBezTo>
                      <a:pt x="97" y="74"/>
                      <a:pt x="98" y="74"/>
                      <a:pt x="98" y="73"/>
                    </a:cubicBezTo>
                    <a:cubicBezTo>
                      <a:pt x="100" y="72"/>
                      <a:pt x="99" y="71"/>
                      <a:pt x="101" y="69"/>
                    </a:cubicBezTo>
                    <a:cubicBezTo>
                      <a:pt x="102" y="69"/>
                      <a:pt x="104" y="69"/>
                      <a:pt x="105" y="69"/>
                    </a:cubicBezTo>
                    <a:cubicBezTo>
                      <a:pt x="106" y="68"/>
                      <a:pt x="105" y="67"/>
                      <a:pt x="106" y="66"/>
                    </a:cubicBezTo>
                    <a:cubicBezTo>
                      <a:pt x="107" y="66"/>
                      <a:pt x="108" y="66"/>
                      <a:pt x="108" y="66"/>
                    </a:cubicBezTo>
                    <a:cubicBezTo>
                      <a:pt x="109" y="66"/>
                      <a:pt x="109" y="66"/>
                      <a:pt x="110" y="66"/>
                    </a:cubicBezTo>
                    <a:cubicBezTo>
                      <a:pt x="111" y="65"/>
                      <a:pt x="111" y="65"/>
                      <a:pt x="112" y="64"/>
                    </a:cubicBezTo>
                    <a:cubicBezTo>
                      <a:pt x="113" y="64"/>
                      <a:pt x="114" y="64"/>
                      <a:pt x="115" y="63"/>
                    </a:cubicBezTo>
                    <a:cubicBezTo>
                      <a:pt x="116" y="62"/>
                      <a:pt x="119" y="57"/>
                      <a:pt x="119" y="55"/>
                    </a:cubicBezTo>
                    <a:cubicBezTo>
                      <a:pt x="118" y="53"/>
                      <a:pt x="114" y="52"/>
                      <a:pt x="113" y="50"/>
                    </a:cubicBezTo>
                    <a:cubicBezTo>
                      <a:pt x="114" y="47"/>
                      <a:pt x="117" y="47"/>
                      <a:pt x="119" y="45"/>
                    </a:cubicBezTo>
                    <a:cubicBezTo>
                      <a:pt x="121" y="42"/>
                      <a:pt x="122" y="40"/>
                      <a:pt x="123" y="38"/>
                    </a:cubicBezTo>
                    <a:cubicBezTo>
                      <a:pt x="125" y="36"/>
                      <a:pt x="129" y="36"/>
                      <a:pt x="131" y="34"/>
                    </a:cubicBezTo>
                    <a:cubicBezTo>
                      <a:pt x="131" y="33"/>
                      <a:pt x="132" y="29"/>
                      <a:pt x="131" y="28"/>
                    </a:cubicBezTo>
                    <a:cubicBezTo>
                      <a:pt x="129" y="26"/>
                      <a:pt x="126" y="26"/>
                      <a:pt x="124" y="25"/>
                    </a:cubicBezTo>
                    <a:cubicBezTo>
                      <a:pt x="123" y="24"/>
                      <a:pt x="121" y="20"/>
                      <a:pt x="120" y="17"/>
                    </a:cubicBezTo>
                    <a:cubicBezTo>
                      <a:pt x="119" y="13"/>
                      <a:pt x="115" y="10"/>
                      <a:pt x="117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8" y="4"/>
                      <a:pt x="121" y="2"/>
                      <a:pt x="121" y="2"/>
                    </a:cubicBezTo>
                    <a:cubicBezTo>
                      <a:pt x="119" y="1"/>
                      <a:pt x="118" y="0"/>
                      <a:pt x="117" y="0"/>
                    </a:cubicBezTo>
                    <a:cubicBezTo>
                      <a:pt x="114" y="1"/>
                      <a:pt x="116" y="3"/>
                      <a:pt x="115" y="4"/>
                    </a:cubicBezTo>
                    <a:cubicBezTo>
                      <a:pt x="114" y="4"/>
                      <a:pt x="112" y="4"/>
                      <a:pt x="111" y="4"/>
                    </a:cubicBezTo>
                    <a:cubicBezTo>
                      <a:pt x="111" y="6"/>
                      <a:pt x="111" y="7"/>
                      <a:pt x="111" y="9"/>
                    </a:cubicBezTo>
                    <a:cubicBezTo>
                      <a:pt x="110" y="11"/>
                      <a:pt x="109" y="10"/>
                      <a:pt x="108" y="11"/>
                    </a:cubicBezTo>
                    <a:cubicBezTo>
                      <a:pt x="107" y="12"/>
                      <a:pt x="106" y="13"/>
                      <a:pt x="105" y="14"/>
                    </a:cubicBezTo>
                    <a:cubicBezTo>
                      <a:pt x="104" y="14"/>
                      <a:pt x="102" y="12"/>
                      <a:pt x="101" y="12"/>
                    </a:cubicBezTo>
                    <a:cubicBezTo>
                      <a:pt x="100" y="12"/>
                      <a:pt x="99" y="13"/>
                      <a:pt x="98" y="13"/>
                    </a:cubicBezTo>
                    <a:cubicBezTo>
                      <a:pt x="96" y="13"/>
                      <a:pt x="96" y="10"/>
                      <a:pt x="95" y="10"/>
                    </a:cubicBezTo>
                    <a:cubicBezTo>
                      <a:pt x="94" y="10"/>
                      <a:pt x="94" y="12"/>
                      <a:pt x="93" y="12"/>
                    </a:cubicBezTo>
                    <a:cubicBezTo>
                      <a:pt x="92" y="12"/>
                      <a:pt x="91" y="10"/>
                      <a:pt x="89" y="10"/>
                    </a:cubicBezTo>
                    <a:cubicBezTo>
                      <a:pt x="87" y="10"/>
                      <a:pt x="88" y="13"/>
                      <a:pt x="86" y="14"/>
                    </a:cubicBezTo>
                    <a:cubicBezTo>
                      <a:pt x="84" y="15"/>
                      <a:pt x="83" y="13"/>
                      <a:pt x="81" y="13"/>
                    </a:cubicBezTo>
                    <a:cubicBezTo>
                      <a:pt x="78" y="14"/>
                      <a:pt x="78" y="16"/>
                      <a:pt x="76" y="16"/>
                    </a:cubicBezTo>
                    <a:cubicBezTo>
                      <a:pt x="75" y="17"/>
                      <a:pt x="71" y="17"/>
                      <a:pt x="70" y="20"/>
                    </a:cubicBezTo>
                    <a:cubicBezTo>
                      <a:pt x="70" y="23"/>
                      <a:pt x="75" y="24"/>
                      <a:pt x="75" y="25"/>
                    </a:cubicBezTo>
                    <a:cubicBezTo>
                      <a:pt x="75" y="26"/>
                      <a:pt x="73" y="27"/>
                      <a:pt x="73" y="28"/>
                    </a:cubicBezTo>
                    <a:cubicBezTo>
                      <a:pt x="72" y="30"/>
                      <a:pt x="72" y="32"/>
                      <a:pt x="73" y="34"/>
                    </a:cubicBezTo>
                    <a:cubicBezTo>
                      <a:pt x="73" y="36"/>
                      <a:pt x="74" y="39"/>
                      <a:pt x="74" y="41"/>
                    </a:cubicBezTo>
                    <a:lnTo>
                      <a:pt x="74" y="40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cubicBezTo>
                      <a:pt x="76" y="36"/>
                      <a:pt x="76" y="34"/>
                      <a:pt x="76" y="32"/>
                    </a:cubicBezTo>
                    <a:cubicBezTo>
                      <a:pt x="77" y="31"/>
                      <a:pt x="77" y="29"/>
                      <a:pt x="78" y="28"/>
                    </a:cubicBezTo>
                    <a:cubicBezTo>
                      <a:pt x="79" y="28"/>
                      <a:pt x="81" y="28"/>
                      <a:pt x="81" y="29"/>
                    </a:cubicBezTo>
                    <a:cubicBezTo>
                      <a:pt x="81" y="30"/>
                      <a:pt x="80" y="30"/>
                      <a:pt x="80" y="31"/>
                    </a:cubicBezTo>
                    <a:cubicBezTo>
                      <a:pt x="80" y="32"/>
                      <a:pt x="81" y="33"/>
                      <a:pt x="81" y="36"/>
                    </a:cubicBezTo>
                    <a:cubicBezTo>
                      <a:pt x="81" y="39"/>
                      <a:pt x="80" y="43"/>
                      <a:pt x="80" y="45"/>
                    </a:cubicBezTo>
                    <a:cubicBezTo>
                      <a:pt x="80" y="47"/>
                      <a:pt x="81" y="48"/>
                      <a:pt x="81" y="49"/>
                    </a:cubicBezTo>
                    <a:cubicBezTo>
                      <a:pt x="79" y="52"/>
                      <a:pt x="79" y="55"/>
                      <a:pt x="78" y="56"/>
                    </a:cubicBezTo>
                    <a:cubicBezTo>
                      <a:pt x="77" y="56"/>
                      <a:pt x="78" y="54"/>
                      <a:pt x="77" y="53"/>
                    </a:cubicBezTo>
                    <a:cubicBezTo>
                      <a:pt x="76" y="54"/>
                      <a:pt x="74" y="55"/>
                      <a:pt x="74" y="56"/>
                    </a:cubicBezTo>
                    <a:cubicBezTo>
                      <a:pt x="74" y="57"/>
                      <a:pt x="77" y="58"/>
                      <a:pt x="77" y="59"/>
                    </a:cubicBezTo>
                    <a:cubicBezTo>
                      <a:pt x="76" y="61"/>
                      <a:pt x="73" y="61"/>
                      <a:pt x="73" y="63"/>
                    </a:cubicBezTo>
                    <a:cubicBezTo>
                      <a:pt x="72" y="64"/>
                      <a:pt x="72" y="66"/>
                      <a:pt x="71" y="67"/>
                    </a:cubicBezTo>
                    <a:cubicBezTo>
                      <a:pt x="66" y="69"/>
                      <a:pt x="64" y="70"/>
                      <a:pt x="63" y="73"/>
                    </a:cubicBezTo>
                    <a:cubicBezTo>
                      <a:pt x="61" y="73"/>
                      <a:pt x="60" y="73"/>
                      <a:pt x="59" y="74"/>
                    </a:cubicBezTo>
                    <a:cubicBezTo>
                      <a:pt x="57" y="75"/>
                      <a:pt x="58" y="79"/>
                      <a:pt x="56" y="82"/>
                    </a:cubicBezTo>
                    <a:cubicBezTo>
                      <a:pt x="53" y="83"/>
                      <a:pt x="50" y="85"/>
                      <a:pt x="47" y="86"/>
                    </a:cubicBezTo>
                    <a:lnTo>
                      <a:pt x="47" y="85"/>
                    </a:lnTo>
                    <a:cubicBezTo>
                      <a:pt x="46" y="86"/>
                      <a:pt x="46" y="87"/>
                      <a:pt x="45" y="88"/>
                    </a:cubicBezTo>
                    <a:cubicBezTo>
                      <a:pt x="44" y="88"/>
                      <a:pt x="44" y="87"/>
                      <a:pt x="43" y="88"/>
                    </a:cubicBezTo>
                    <a:cubicBezTo>
                      <a:pt x="43" y="88"/>
                      <a:pt x="42" y="89"/>
                      <a:pt x="41" y="89"/>
                    </a:cubicBezTo>
                    <a:cubicBezTo>
                      <a:pt x="39" y="89"/>
                      <a:pt x="40" y="86"/>
                      <a:pt x="39" y="85"/>
                    </a:cubicBezTo>
                    <a:cubicBezTo>
                      <a:pt x="38" y="85"/>
                      <a:pt x="36" y="86"/>
                      <a:pt x="35" y="85"/>
                    </a:cubicBezTo>
                    <a:cubicBezTo>
                      <a:pt x="34" y="85"/>
                      <a:pt x="35" y="83"/>
                      <a:pt x="35" y="82"/>
                    </a:cubicBezTo>
                    <a:cubicBezTo>
                      <a:pt x="34" y="80"/>
                      <a:pt x="33" y="81"/>
                      <a:pt x="31" y="80"/>
                    </a:cubicBezTo>
                    <a:cubicBezTo>
                      <a:pt x="30" y="78"/>
                      <a:pt x="31" y="77"/>
                      <a:pt x="29" y="76"/>
                    </a:cubicBezTo>
                    <a:cubicBezTo>
                      <a:pt x="28" y="76"/>
                      <a:pt x="26" y="77"/>
                      <a:pt x="25" y="77"/>
                    </a:cubicBezTo>
                    <a:cubicBezTo>
                      <a:pt x="23" y="76"/>
                      <a:pt x="21" y="70"/>
                      <a:pt x="16" y="68"/>
                    </a:cubicBezTo>
                    <a:cubicBezTo>
                      <a:pt x="14" y="66"/>
                      <a:pt x="13" y="62"/>
                      <a:pt x="12" y="62"/>
                    </a:cubicBezTo>
                    <a:cubicBezTo>
                      <a:pt x="11" y="61"/>
                      <a:pt x="7" y="67"/>
                      <a:pt x="5" y="68"/>
                    </a:cubicBezTo>
                    <a:cubicBezTo>
                      <a:pt x="4" y="69"/>
                      <a:pt x="3" y="69"/>
                      <a:pt x="1" y="69"/>
                    </a:cubicBezTo>
                    <a:cubicBezTo>
                      <a:pt x="2" y="71"/>
                      <a:pt x="0" y="75"/>
                      <a:pt x="1" y="78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Freeform 12"/>
              <p:cNvSpPr>
                <a:spLocks/>
              </p:cNvSpPr>
              <p:nvPr/>
            </p:nvSpPr>
            <p:spPr bwMode="auto">
              <a:xfrm>
                <a:off x="6463445" y="5638267"/>
                <a:ext cx="1530089" cy="1107295"/>
              </a:xfrm>
              <a:custGeom>
                <a:avLst/>
                <a:gdLst>
                  <a:gd name="T0" fmla="*/ 2147483646 w 158"/>
                  <a:gd name="T1" fmla="*/ 2147483646 h 167"/>
                  <a:gd name="T2" fmla="*/ 2147483646 w 158"/>
                  <a:gd name="T3" fmla="*/ 2147483646 h 167"/>
                  <a:gd name="T4" fmla="*/ 2147483646 w 158"/>
                  <a:gd name="T5" fmla="*/ 2147483646 h 167"/>
                  <a:gd name="T6" fmla="*/ 2147483646 w 158"/>
                  <a:gd name="T7" fmla="*/ 2147483646 h 167"/>
                  <a:gd name="T8" fmla="*/ 2147483646 w 158"/>
                  <a:gd name="T9" fmla="*/ 2147483646 h 167"/>
                  <a:gd name="T10" fmla="*/ 2147483646 w 158"/>
                  <a:gd name="T11" fmla="*/ 2147483646 h 167"/>
                  <a:gd name="T12" fmla="*/ 2147483646 w 158"/>
                  <a:gd name="T13" fmla="*/ 2147483646 h 167"/>
                  <a:gd name="T14" fmla="*/ 2147483646 w 158"/>
                  <a:gd name="T15" fmla="*/ 2147483646 h 167"/>
                  <a:gd name="T16" fmla="*/ 2147483646 w 158"/>
                  <a:gd name="T17" fmla="*/ 2147483646 h 167"/>
                  <a:gd name="T18" fmla="*/ 2147483646 w 158"/>
                  <a:gd name="T19" fmla="*/ 2147483646 h 167"/>
                  <a:gd name="T20" fmla="*/ 2147483646 w 158"/>
                  <a:gd name="T21" fmla="*/ 2147483646 h 167"/>
                  <a:gd name="T22" fmla="*/ 2147483646 w 158"/>
                  <a:gd name="T23" fmla="*/ 2147483646 h 167"/>
                  <a:gd name="T24" fmla="*/ 2147483646 w 158"/>
                  <a:gd name="T25" fmla="*/ 2147483646 h 167"/>
                  <a:gd name="T26" fmla="*/ 2147483646 w 158"/>
                  <a:gd name="T27" fmla="*/ 2147483646 h 167"/>
                  <a:gd name="T28" fmla="*/ 2147483646 w 158"/>
                  <a:gd name="T29" fmla="*/ 2147483646 h 167"/>
                  <a:gd name="T30" fmla="*/ 2147483646 w 158"/>
                  <a:gd name="T31" fmla="*/ 2147483646 h 167"/>
                  <a:gd name="T32" fmla="*/ 2147483646 w 158"/>
                  <a:gd name="T33" fmla="*/ 2147483646 h 167"/>
                  <a:gd name="T34" fmla="*/ 2147483646 w 158"/>
                  <a:gd name="T35" fmla="*/ 2147483646 h 167"/>
                  <a:gd name="T36" fmla="*/ 2147483646 w 158"/>
                  <a:gd name="T37" fmla="*/ 2147483646 h 167"/>
                  <a:gd name="T38" fmla="*/ 2147483646 w 158"/>
                  <a:gd name="T39" fmla="*/ 2147483646 h 167"/>
                  <a:gd name="T40" fmla="*/ 2147483646 w 158"/>
                  <a:gd name="T41" fmla="*/ 2147483646 h 167"/>
                  <a:gd name="T42" fmla="*/ 2147483646 w 158"/>
                  <a:gd name="T43" fmla="*/ 2147483646 h 167"/>
                  <a:gd name="T44" fmla="*/ 2147483646 w 158"/>
                  <a:gd name="T45" fmla="*/ 2147483646 h 167"/>
                  <a:gd name="T46" fmla="*/ 2147483646 w 158"/>
                  <a:gd name="T47" fmla="*/ 2147483646 h 167"/>
                  <a:gd name="T48" fmla="*/ 2147483646 w 158"/>
                  <a:gd name="T49" fmla="*/ 2147483646 h 167"/>
                  <a:gd name="T50" fmla="*/ 2147483646 w 158"/>
                  <a:gd name="T51" fmla="*/ 2147483646 h 167"/>
                  <a:gd name="T52" fmla="*/ 2147483646 w 158"/>
                  <a:gd name="T53" fmla="*/ 2147483646 h 167"/>
                  <a:gd name="T54" fmla="*/ 2147483646 w 158"/>
                  <a:gd name="T55" fmla="*/ 2147483646 h 167"/>
                  <a:gd name="T56" fmla="*/ 2147483646 w 158"/>
                  <a:gd name="T57" fmla="*/ 2147483646 h 167"/>
                  <a:gd name="T58" fmla="*/ 2147483646 w 158"/>
                  <a:gd name="T59" fmla="*/ 2147483646 h 167"/>
                  <a:gd name="T60" fmla="*/ 2147483646 w 158"/>
                  <a:gd name="T61" fmla="*/ 2147483646 h 167"/>
                  <a:gd name="T62" fmla="*/ 2147483646 w 158"/>
                  <a:gd name="T63" fmla="*/ 2147483646 h 167"/>
                  <a:gd name="T64" fmla="*/ 2147483646 w 158"/>
                  <a:gd name="T65" fmla="*/ 2147483646 h 167"/>
                  <a:gd name="T66" fmla="*/ 2147483646 w 158"/>
                  <a:gd name="T67" fmla="*/ 2147483646 h 167"/>
                  <a:gd name="T68" fmla="*/ 2147483646 w 158"/>
                  <a:gd name="T69" fmla="*/ 2147483646 h 167"/>
                  <a:gd name="T70" fmla="*/ 2147483646 w 158"/>
                  <a:gd name="T71" fmla="*/ 2147483646 h 167"/>
                  <a:gd name="T72" fmla="*/ 2147483646 w 158"/>
                  <a:gd name="T73" fmla="*/ 2147483646 h 167"/>
                  <a:gd name="T74" fmla="*/ 2147483646 w 158"/>
                  <a:gd name="T75" fmla="*/ 2147483646 h 167"/>
                  <a:gd name="T76" fmla="*/ 2147483646 w 158"/>
                  <a:gd name="T77" fmla="*/ 2147483646 h 167"/>
                  <a:gd name="T78" fmla="*/ 2147483646 w 158"/>
                  <a:gd name="T79" fmla="*/ 2147483646 h 167"/>
                  <a:gd name="T80" fmla="*/ 2147483646 w 158"/>
                  <a:gd name="T81" fmla="*/ 2147483646 h 167"/>
                  <a:gd name="T82" fmla="*/ 2147483646 w 158"/>
                  <a:gd name="T83" fmla="*/ 2147483646 h 167"/>
                  <a:gd name="T84" fmla="*/ 2147483646 w 158"/>
                  <a:gd name="T85" fmla="*/ 2147483646 h 167"/>
                  <a:gd name="T86" fmla="*/ 2147483646 w 158"/>
                  <a:gd name="T87" fmla="*/ 2147483646 h 167"/>
                  <a:gd name="T88" fmla="*/ 2147483646 w 158"/>
                  <a:gd name="T89" fmla="*/ 2147483646 h 167"/>
                  <a:gd name="T90" fmla="*/ 2147483646 w 158"/>
                  <a:gd name="T91" fmla="*/ 2147483646 h 167"/>
                  <a:gd name="T92" fmla="*/ 2147483646 w 158"/>
                  <a:gd name="T93" fmla="*/ 2147483646 h 167"/>
                  <a:gd name="T94" fmla="*/ 2147483646 w 158"/>
                  <a:gd name="T95" fmla="*/ 2147483646 h 167"/>
                  <a:gd name="T96" fmla="*/ 2147483646 w 158"/>
                  <a:gd name="T97" fmla="*/ 2147483646 h 167"/>
                  <a:gd name="T98" fmla="*/ 2147483646 w 158"/>
                  <a:gd name="T99" fmla="*/ 2147483646 h 167"/>
                  <a:gd name="T100" fmla="*/ 2147483646 w 158"/>
                  <a:gd name="T101" fmla="*/ 2147483646 h 167"/>
                  <a:gd name="T102" fmla="*/ 2147483646 w 158"/>
                  <a:gd name="T103" fmla="*/ 2147483646 h 167"/>
                  <a:gd name="T104" fmla="*/ 2147483646 w 158"/>
                  <a:gd name="T105" fmla="*/ 2147483646 h 167"/>
                  <a:gd name="T106" fmla="*/ 2147483646 w 158"/>
                  <a:gd name="T107" fmla="*/ 2147483646 h 167"/>
                  <a:gd name="T108" fmla="*/ 2147483646 w 158"/>
                  <a:gd name="T109" fmla="*/ 2147483646 h 167"/>
                  <a:gd name="T110" fmla="*/ 2147483646 w 158"/>
                  <a:gd name="T111" fmla="*/ 2147483646 h 167"/>
                  <a:gd name="T112" fmla="*/ 2147483646 w 158"/>
                  <a:gd name="T113" fmla="*/ 2147483646 h 167"/>
                  <a:gd name="T114" fmla="*/ 2147483646 w 158"/>
                  <a:gd name="T115" fmla="*/ 2147483646 h 167"/>
                  <a:gd name="T116" fmla="*/ 2147483646 w 158"/>
                  <a:gd name="T117" fmla="*/ 2147483646 h 167"/>
                  <a:gd name="T118" fmla="*/ 2147483646 w 158"/>
                  <a:gd name="T119" fmla="*/ 2147483646 h 167"/>
                  <a:gd name="T120" fmla="*/ 2147483646 w 158"/>
                  <a:gd name="T121" fmla="*/ 2147483646 h 167"/>
                  <a:gd name="T122" fmla="*/ 2147483646 w 158"/>
                  <a:gd name="T123" fmla="*/ 2147483646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67"/>
                  <a:gd name="T188" fmla="*/ 158 w 158"/>
                  <a:gd name="T189" fmla="*/ 167 h 1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67">
                    <a:moveTo>
                      <a:pt x="78" y="1"/>
                    </a:moveTo>
                    <a:cubicBezTo>
                      <a:pt x="79" y="2"/>
                      <a:pt x="80" y="3"/>
                      <a:pt x="77" y="5"/>
                    </a:cubicBezTo>
                    <a:cubicBezTo>
                      <a:pt x="74" y="6"/>
                      <a:pt x="71" y="3"/>
                      <a:pt x="71" y="5"/>
                    </a:cubicBezTo>
                    <a:cubicBezTo>
                      <a:pt x="72" y="10"/>
                      <a:pt x="69" y="10"/>
                      <a:pt x="70" y="12"/>
                    </a:cubicBezTo>
                    <a:cubicBezTo>
                      <a:pt x="70" y="13"/>
                      <a:pt x="72" y="11"/>
                      <a:pt x="72" y="14"/>
                    </a:cubicBezTo>
                    <a:cubicBezTo>
                      <a:pt x="71" y="16"/>
                      <a:pt x="70" y="14"/>
                      <a:pt x="69" y="15"/>
                    </a:cubicBezTo>
                    <a:cubicBezTo>
                      <a:pt x="69" y="17"/>
                      <a:pt x="71" y="19"/>
                      <a:pt x="72" y="22"/>
                    </a:cubicBezTo>
                    <a:cubicBezTo>
                      <a:pt x="72" y="24"/>
                      <a:pt x="70" y="25"/>
                      <a:pt x="71" y="27"/>
                    </a:cubicBezTo>
                    <a:cubicBezTo>
                      <a:pt x="71" y="28"/>
                      <a:pt x="71" y="29"/>
                      <a:pt x="71" y="30"/>
                    </a:cubicBezTo>
                    <a:cubicBezTo>
                      <a:pt x="71" y="32"/>
                      <a:pt x="68" y="31"/>
                      <a:pt x="68" y="33"/>
                    </a:cubicBezTo>
                    <a:cubicBezTo>
                      <a:pt x="68" y="34"/>
                      <a:pt x="69" y="35"/>
                      <a:pt x="69" y="36"/>
                    </a:cubicBezTo>
                    <a:cubicBezTo>
                      <a:pt x="68" y="38"/>
                      <a:pt x="64" y="38"/>
                      <a:pt x="62" y="40"/>
                    </a:cubicBezTo>
                    <a:cubicBezTo>
                      <a:pt x="61" y="41"/>
                      <a:pt x="63" y="43"/>
                      <a:pt x="62" y="45"/>
                    </a:cubicBezTo>
                    <a:cubicBezTo>
                      <a:pt x="62" y="53"/>
                      <a:pt x="67" y="53"/>
                      <a:pt x="68" y="53"/>
                    </a:cubicBezTo>
                    <a:cubicBezTo>
                      <a:pt x="69" y="58"/>
                      <a:pt x="64" y="58"/>
                      <a:pt x="64" y="60"/>
                    </a:cubicBezTo>
                    <a:cubicBezTo>
                      <a:pt x="64" y="63"/>
                      <a:pt x="69" y="62"/>
                      <a:pt x="69" y="66"/>
                    </a:cubicBezTo>
                    <a:cubicBezTo>
                      <a:pt x="68" y="67"/>
                      <a:pt x="67" y="68"/>
                      <a:pt x="65" y="69"/>
                    </a:cubicBezTo>
                    <a:cubicBezTo>
                      <a:pt x="64" y="70"/>
                      <a:pt x="66" y="73"/>
                      <a:pt x="65" y="73"/>
                    </a:cubicBezTo>
                    <a:cubicBezTo>
                      <a:pt x="64" y="74"/>
                      <a:pt x="60" y="73"/>
                      <a:pt x="60" y="71"/>
                    </a:cubicBezTo>
                    <a:cubicBezTo>
                      <a:pt x="59" y="70"/>
                      <a:pt x="57" y="70"/>
                      <a:pt x="56" y="70"/>
                    </a:cubicBezTo>
                    <a:cubicBezTo>
                      <a:pt x="55" y="70"/>
                      <a:pt x="55" y="62"/>
                      <a:pt x="52" y="67"/>
                    </a:cubicBezTo>
                    <a:cubicBezTo>
                      <a:pt x="48" y="68"/>
                      <a:pt x="51" y="72"/>
                      <a:pt x="50" y="73"/>
                    </a:cubicBezTo>
                    <a:cubicBezTo>
                      <a:pt x="48" y="75"/>
                      <a:pt x="46" y="74"/>
                      <a:pt x="44" y="76"/>
                    </a:cubicBezTo>
                    <a:cubicBezTo>
                      <a:pt x="43" y="76"/>
                      <a:pt x="45" y="79"/>
                      <a:pt x="44" y="80"/>
                    </a:cubicBezTo>
                    <a:cubicBezTo>
                      <a:pt x="36" y="78"/>
                      <a:pt x="42" y="88"/>
                      <a:pt x="40" y="89"/>
                    </a:cubicBezTo>
                    <a:cubicBezTo>
                      <a:pt x="37" y="89"/>
                      <a:pt x="36" y="80"/>
                      <a:pt x="33" y="81"/>
                    </a:cubicBezTo>
                    <a:cubicBezTo>
                      <a:pt x="30" y="81"/>
                      <a:pt x="31" y="86"/>
                      <a:pt x="27" y="87"/>
                    </a:cubicBezTo>
                    <a:cubicBezTo>
                      <a:pt x="25" y="87"/>
                      <a:pt x="25" y="85"/>
                      <a:pt x="25" y="85"/>
                    </a:cubicBezTo>
                    <a:cubicBezTo>
                      <a:pt x="24" y="84"/>
                      <a:pt x="21" y="84"/>
                      <a:pt x="20" y="85"/>
                    </a:cubicBezTo>
                    <a:cubicBezTo>
                      <a:pt x="18" y="90"/>
                      <a:pt x="15" y="93"/>
                      <a:pt x="15" y="94"/>
                    </a:cubicBezTo>
                    <a:cubicBezTo>
                      <a:pt x="15" y="94"/>
                      <a:pt x="16" y="95"/>
                      <a:pt x="17" y="95"/>
                    </a:cubicBezTo>
                    <a:cubicBezTo>
                      <a:pt x="18" y="96"/>
                      <a:pt x="16" y="96"/>
                      <a:pt x="16" y="96"/>
                    </a:cubicBezTo>
                    <a:cubicBezTo>
                      <a:pt x="16" y="97"/>
                      <a:pt x="18" y="97"/>
                      <a:pt x="19" y="98"/>
                    </a:cubicBezTo>
                    <a:cubicBezTo>
                      <a:pt x="19" y="103"/>
                      <a:pt x="19" y="103"/>
                      <a:pt x="15" y="106"/>
                    </a:cubicBezTo>
                    <a:cubicBezTo>
                      <a:pt x="11" y="109"/>
                      <a:pt x="11" y="111"/>
                      <a:pt x="11" y="115"/>
                    </a:cubicBezTo>
                    <a:cubicBezTo>
                      <a:pt x="8" y="115"/>
                      <a:pt x="10" y="121"/>
                      <a:pt x="8" y="124"/>
                    </a:cubicBezTo>
                    <a:cubicBezTo>
                      <a:pt x="7" y="125"/>
                      <a:pt x="4" y="123"/>
                      <a:pt x="2" y="126"/>
                    </a:cubicBezTo>
                    <a:cubicBezTo>
                      <a:pt x="0" y="128"/>
                      <a:pt x="5" y="133"/>
                      <a:pt x="8" y="137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6"/>
                      <a:pt x="9" y="136"/>
                      <a:pt x="10" y="136"/>
                    </a:cubicBezTo>
                    <a:cubicBezTo>
                      <a:pt x="12" y="135"/>
                      <a:pt x="12" y="137"/>
                      <a:pt x="15" y="139"/>
                    </a:cubicBezTo>
                    <a:cubicBezTo>
                      <a:pt x="17" y="140"/>
                      <a:pt x="18" y="139"/>
                      <a:pt x="20" y="143"/>
                    </a:cubicBezTo>
                    <a:cubicBezTo>
                      <a:pt x="23" y="145"/>
                      <a:pt x="23" y="142"/>
                      <a:pt x="26" y="142"/>
                    </a:cubicBezTo>
                    <a:cubicBezTo>
                      <a:pt x="27" y="143"/>
                      <a:pt x="25" y="144"/>
                      <a:pt x="27" y="146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30" y="145"/>
                      <a:pt x="34" y="139"/>
                      <a:pt x="35" y="140"/>
                    </a:cubicBezTo>
                    <a:cubicBezTo>
                      <a:pt x="36" y="140"/>
                      <a:pt x="37" y="144"/>
                      <a:pt x="39" y="146"/>
                    </a:cubicBezTo>
                    <a:cubicBezTo>
                      <a:pt x="44" y="148"/>
                      <a:pt x="46" y="154"/>
                      <a:pt x="48" y="155"/>
                    </a:cubicBezTo>
                    <a:cubicBezTo>
                      <a:pt x="49" y="155"/>
                      <a:pt x="51" y="154"/>
                      <a:pt x="52" y="154"/>
                    </a:cubicBezTo>
                    <a:cubicBezTo>
                      <a:pt x="54" y="155"/>
                      <a:pt x="53" y="156"/>
                      <a:pt x="54" y="158"/>
                    </a:cubicBezTo>
                    <a:cubicBezTo>
                      <a:pt x="56" y="159"/>
                      <a:pt x="57" y="158"/>
                      <a:pt x="58" y="160"/>
                    </a:cubicBezTo>
                    <a:cubicBezTo>
                      <a:pt x="58" y="161"/>
                      <a:pt x="57" y="163"/>
                      <a:pt x="58" y="163"/>
                    </a:cubicBezTo>
                    <a:cubicBezTo>
                      <a:pt x="59" y="164"/>
                      <a:pt x="61" y="163"/>
                      <a:pt x="62" y="163"/>
                    </a:cubicBezTo>
                    <a:cubicBezTo>
                      <a:pt x="63" y="164"/>
                      <a:pt x="62" y="167"/>
                      <a:pt x="64" y="167"/>
                    </a:cubicBezTo>
                    <a:cubicBezTo>
                      <a:pt x="65" y="167"/>
                      <a:pt x="66" y="166"/>
                      <a:pt x="66" y="166"/>
                    </a:cubicBezTo>
                    <a:cubicBezTo>
                      <a:pt x="67" y="165"/>
                      <a:pt x="67" y="166"/>
                      <a:pt x="68" y="166"/>
                    </a:cubicBezTo>
                    <a:cubicBezTo>
                      <a:pt x="69" y="165"/>
                      <a:pt x="69" y="164"/>
                      <a:pt x="70" y="163"/>
                    </a:cubicBezTo>
                    <a:cubicBezTo>
                      <a:pt x="67" y="163"/>
                      <a:pt x="63" y="163"/>
                      <a:pt x="63" y="162"/>
                    </a:cubicBezTo>
                    <a:cubicBezTo>
                      <a:pt x="62" y="159"/>
                      <a:pt x="70" y="161"/>
                      <a:pt x="70" y="158"/>
                    </a:cubicBezTo>
                    <a:cubicBezTo>
                      <a:pt x="68" y="157"/>
                      <a:pt x="68" y="156"/>
                      <a:pt x="68" y="155"/>
                    </a:cubicBezTo>
                    <a:cubicBezTo>
                      <a:pt x="69" y="155"/>
                      <a:pt x="71" y="158"/>
                      <a:pt x="73" y="157"/>
                    </a:cubicBezTo>
                    <a:cubicBezTo>
                      <a:pt x="75" y="156"/>
                      <a:pt x="76" y="153"/>
                      <a:pt x="77" y="151"/>
                    </a:cubicBezTo>
                    <a:cubicBezTo>
                      <a:pt x="80" y="150"/>
                      <a:pt x="82" y="149"/>
                      <a:pt x="83" y="147"/>
                    </a:cubicBezTo>
                    <a:cubicBezTo>
                      <a:pt x="85" y="145"/>
                      <a:pt x="84" y="143"/>
                      <a:pt x="86" y="140"/>
                    </a:cubicBezTo>
                    <a:cubicBezTo>
                      <a:pt x="88" y="137"/>
                      <a:pt x="90" y="135"/>
                      <a:pt x="92" y="132"/>
                    </a:cubicBezTo>
                    <a:cubicBezTo>
                      <a:pt x="94" y="129"/>
                      <a:pt x="96" y="126"/>
                      <a:pt x="97" y="122"/>
                    </a:cubicBezTo>
                    <a:cubicBezTo>
                      <a:pt x="97" y="121"/>
                      <a:pt x="97" y="120"/>
                      <a:pt x="97" y="119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7"/>
                      <a:pt x="96" y="114"/>
                      <a:pt x="96" y="112"/>
                    </a:cubicBezTo>
                    <a:cubicBezTo>
                      <a:pt x="95" y="110"/>
                      <a:pt x="95" y="108"/>
                      <a:pt x="96" y="106"/>
                    </a:cubicBezTo>
                    <a:cubicBezTo>
                      <a:pt x="96" y="105"/>
                      <a:pt x="98" y="104"/>
                      <a:pt x="98" y="103"/>
                    </a:cubicBezTo>
                    <a:cubicBezTo>
                      <a:pt x="98" y="102"/>
                      <a:pt x="93" y="101"/>
                      <a:pt x="93" y="98"/>
                    </a:cubicBezTo>
                    <a:cubicBezTo>
                      <a:pt x="94" y="95"/>
                      <a:pt x="98" y="95"/>
                      <a:pt x="99" y="94"/>
                    </a:cubicBezTo>
                    <a:cubicBezTo>
                      <a:pt x="101" y="94"/>
                      <a:pt x="101" y="92"/>
                      <a:pt x="104" y="91"/>
                    </a:cubicBezTo>
                    <a:cubicBezTo>
                      <a:pt x="106" y="91"/>
                      <a:pt x="107" y="93"/>
                      <a:pt x="109" y="92"/>
                    </a:cubicBezTo>
                    <a:cubicBezTo>
                      <a:pt x="111" y="91"/>
                      <a:pt x="110" y="88"/>
                      <a:pt x="112" y="88"/>
                    </a:cubicBezTo>
                    <a:cubicBezTo>
                      <a:pt x="114" y="88"/>
                      <a:pt x="115" y="90"/>
                      <a:pt x="116" y="90"/>
                    </a:cubicBezTo>
                    <a:cubicBezTo>
                      <a:pt x="117" y="90"/>
                      <a:pt x="117" y="88"/>
                      <a:pt x="118" y="88"/>
                    </a:cubicBezTo>
                    <a:cubicBezTo>
                      <a:pt x="119" y="88"/>
                      <a:pt x="119" y="91"/>
                      <a:pt x="121" y="91"/>
                    </a:cubicBezTo>
                    <a:cubicBezTo>
                      <a:pt x="122" y="91"/>
                      <a:pt x="123" y="90"/>
                      <a:pt x="124" y="90"/>
                    </a:cubicBezTo>
                    <a:cubicBezTo>
                      <a:pt x="125" y="90"/>
                      <a:pt x="127" y="92"/>
                      <a:pt x="128" y="92"/>
                    </a:cubicBezTo>
                    <a:cubicBezTo>
                      <a:pt x="129" y="91"/>
                      <a:pt x="130" y="90"/>
                      <a:pt x="131" y="89"/>
                    </a:cubicBezTo>
                    <a:cubicBezTo>
                      <a:pt x="132" y="88"/>
                      <a:pt x="133" y="89"/>
                      <a:pt x="134" y="87"/>
                    </a:cubicBezTo>
                    <a:cubicBezTo>
                      <a:pt x="134" y="85"/>
                      <a:pt x="134" y="84"/>
                      <a:pt x="134" y="82"/>
                    </a:cubicBezTo>
                    <a:cubicBezTo>
                      <a:pt x="135" y="82"/>
                      <a:pt x="137" y="82"/>
                      <a:pt x="138" y="82"/>
                    </a:cubicBezTo>
                    <a:cubicBezTo>
                      <a:pt x="139" y="81"/>
                      <a:pt x="137" y="79"/>
                      <a:pt x="140" y="78"/>
                    </a:cubicBezTo>
                    <a:cubicBezTo>
                      <a:pt x="141" y="78"/>
                      <a:pt x="142" y="79"/>
                      <a:pt x="144" y="80"/>
                    </a:cubicBezTo>
                    <a:cubicBezTo>
                      <a:pt x="144" y="80"/>
                      <a:pt x="141" y="82"/>
                      <a:pt x="140" y="84"/>
                    </a:cubicBezTo>
                    <a:cubicBezTo>
                      <a:pt x="143" y="84"/>
                      <a:pt x="151" y="81"/>
                      <a:pt x="151" y="80"/>
                    </a:cubicBezTo>
                    <a:cubicBezTo>
                      <a:pt x="151" y="74"/>
                      <a:pt x="149" y="78"/>
                      <a:pt x="148" y="76"/>
                    </a:cubicBezTo>
                    <a:cubicBezTo>
                      <a:pt x="148" y="75"/>
                      <a:pt x="148" y="74"/>
                      <a:pt x="148" y="73"/>
                    </a:cubicBezTo>
                    <a:cubicBezTo>
                      <a:pt x="147" y="72"/>
                      <a:pt x="147" y="72"/>
                      <a:pt x="147" y="71"/>
                    </a:cubicBezTo>
                    <a:cubicBezTo>
                      <a:pt x="146" y="69"/>
                      <a:pt x="149" y="69"/>
                      <a:pt x="148" y="67"/>
                    </a:cubicBezTo>
                    <a:cubicBezTo>
                      <a:pt x="147" y="65"/>
                      <a:pt x="147" y="63"/>
                      <a:pt x="148" y="62"/>
                    </a:cubicBezTo>
                    <a:cubicBezTo>
                      <a:pt x="152" y="60"/>
                      <a:pt x="153" y="64"/>
                      <a:pt x="155" y="64"/>
                    </a:cubicBezTo>
                    <a:cubicBezTo>
                      <a:pt x="155" y="63"/>
                      <a:pt x="156" y="62"/>
                      <a:pt x="156" y="62"/>
                    </a:cubicBezTo>
                    <a:cubicBezTo>
                      <a:pt x="158" y="58"/>
                      <a:pt x="154" y="59"/>
                      <a:pt x="154" y="57"/>
                    </a:cubicBezTo>
                    <a:cubicBezTo>
                      <a:pt x="154" y="51"/>
                      <a:pt x="152" y="54"/>
                      <a:pt x="151" y="52"/>
                    </a:cubicBezTo>
                    <a:cubicBezTo>
                      <a:pt x="152" y="48"/>
                      <a:pt x="150" y="47"/>
                      <a:pt x="148" y="47"/>
                    </a:cubicBezTo>
                    <a:cubicBezTo>
                      <a:pt x="147" y="48"/>
                      <a:pt x="147" y="50"/>
                      <a:pt x="145" y="49"/>
                    </a:cubicBezTo>
                    <a:cubicBezTo>
                      <a:pt x="144" y="50"/>
                      <a:pt x="142" y="50"/>
                      <a:pt x="140" y="50"/>
                    </a:cubicBezTo>
                    <a:cubicBezTo>
                      <a:pt x="141" y="42"/>
                      <a:pt x="133" y="39"/>
                      <a:pt x="126" y="40"/>
                    </a:cubicBezTo>
                    <a:cubicBezTo>
                      <a:pt x="121" y="50"/>
                      <a:pt x="126" y="48"/>
                      <a:pt x="124" y="51"/>
                    </a:cubicBezTo>
                    <a:cubicBezTo>
                      <a:pt x="123" y="52"/>
                      <a:pt x="120" y="53"/>
                      <a:pt x="119" y="54"/>
                    </a:cubicBezTo>
                    <a:cubicBezTo>
                      <a:pt x="119" y="57"/>
                      <a:pt x="118" y="62"/>
                      <a:pt x="116" y="62"/>
                    </a:cubicBezTo>
                    <a:cubicBezTo>
                      <a:pt x="116" y="63"/>
                      <a:pt x="116" y="64"/>
                      <a:pt x="115" y="64"/>
                    </a:cubicBezTo>
                    <a:cubicBezTo>
                      <a:pt x="114" y="64"/>
                      <a:pt x="114" y="61"/>
                      <a:pt x="114" y="60"/>
                    </a:cubicBezTo>
                    <a:cubicBezTo>
                      <a:pt x="112" y="60"/>
                      <a:pt x="112" y="57"/>
                      <a:pt x="111" y="58"/>
                    </a:cubicBezTo>
                    <a:cubicBezTo>
                      <a:pt x="109" y="60"/>
                      <a:pt x="109" y="60"/>
                      <a:pt x="107" y="60"/>
                    </a:cubicBezTo>
                    <a:cubicBezTo>
                      <a:pt x="104" y="62"/>
                      <a:pt x="104" y="61"/>
                      <a:pt x="102" y="62"/>
                    </a:cubicBezTo>
                    <a:cubicBezTo>
                      <a:pt x="100" y="62"/>
                      <a:pt x="100" y="65"/>
                      <a:pt x="98" y="65"/>
                    </a:cubicBezTo>
                    <a:cubicBezTo>
                      <a:pt x="93" y="63"/>
                      <a:pt x="94" y="58"/>
                      <a:pt x="95" y="57"/>
                    </a:cubicBezTo>
                    <a:cubicBezTo>
                      <a:pt x="93" y="52"/>
                      <a:pt x="95" y="47"/>
                      <a:pt x="97" y="44"/>
                    </a:cubicBezTo>
                    <a:cubicBezTo>
                      <a:pt x="98" y="42"/>
                      <a:pt x="97" y="41"/>
                      <a:pt x="98" y="39"/>
                    </a:cubicBezTo>
                    <a:cubicBezTo>
                      <a:pt x="95" y="38"/>
                      <a:pt x="92" y="35"/>
                      <a:pt x="90" y="32"/>
                    </a:cubicBezTo>
                    <a:cubicBezTo>
                      <a:pt x="89" y="30"/>
                      <a:pt x="92" y="29"/>
                      <a:pt x="91" y="26"/>
                    </a:cubicBezTo>
                    <a:cubicBezTo>
                      <a:pt x="91" y="24"/>
                      <a:pt x="87" y="24"/>
                      <a:pt x="88" y="17"/>
                    </a:cubicBezTo>
                    <a:cubicBezTo>
                      <a:pt x="89" y="15"/>
                      <a:pt x="85" y="9"/>
                      <a:pt x="84" y="9"/>
                    </a:cubicBezTo>
                    <a:cubicBezTo>
                      <a:pt x="83" y="9"/>
                      <a:pt x="80" y="11"/>
                      <a:pt x="80" y="9"/>
                    </a:cubicBezTo>
                    <a:cubicBezTo>
                      <a:pt x="79" y="9"/>
                      <a:pt x="79" y="6"/>
                      <a:pt x="80" y="6"/>
                    </a:cubicBezTo>
                    <a:cubicBezTo>
                      <a:pt x="81" y="6"/>
                      <a:pt x="83" y="6"/>
                      <a:pt x="82" y="4"/>
                    </a:cubicBezTo>
                    <a:lnTo>
                      <a:pt x="80" y="0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5870532" y="4542896"/>
                <a:ext cx="1435951" cy="2136990"/>
              </a:xfrm>
              <a:custGeom>
                <a:avLst/>
                <a:gdLst>
                  <a:gd name="T0" fmla="*/ 2147483646 w 148"/>
                  <a:gd name="T1" fmla="*/ 2147483646 h 323"/>
                  <a:gd name="T2" fmla="*/ 2147483646 w 148"/>
                  <a:gd name="T3" fmla="*/ 2147483646 h 323"/>
                  <a:gd name="T4" fmla="*/ 2147483646 w 148"/>
                  <a:gd name="T5" fmla="*/ 2147483646 h 323"/>
                  <a:gd name="T6" fmla="*/ 2147483646 w 148"/>
                  <a:gd name="T7" fmla="*/ 2147483646 h 323"/>
                  <a:gd name="T8" fmla="*/ 2147483646 w 148"/>
                  <a:gd name="T9" fmla="*/ 2147483646 h 323"/>
                  <a:gd name="T10" fmla="*/ 2147483646 w 148"/>
                  <a:gd name="T11" fmla="*/ 2147483646 h 323"/>
                  <a:gd name="T12" fmla="*/ 2147483646 w 148"/>
                  <a:gd name="T13" fmla="*/ 2147483646 h 323"/>
                  <a:gd name="T14" fmla="*/ 2147483646 w 148"/>
                  <a:gd name="T15" fmla="*/ 2147483646 h 323"/>
                  <a:gd name="T16" fmla="*/ 2147483646 w 148"/>
                  <a:gd name="T17" fmla="*/ 2147483646 h 323"/>
                  <a:gd name="T18" fmla="*/ 2147483646 w 148"/>
                  <a:gd name="T19" fmla="*/ 2147483646 h 323"/>
                  <a:gd name="T20" fmla="*/ 2147483646 w 148"/>
                  <a:gd name="T21" fmla="*/ 2147483646 h 323"/>
                  <a:gd name="T22" fmla="*/ 2147483646 w 148"/>
                  <a:gd name="T23" fmla="*/ 2147483646 h 323"/>
                  <a:gd name="T24" fmla="*/ 2147483646 w 148"/>
                  <a:gd name="T25" fmla="*/ 2147483646 h 323"/>
                  <a:gd name="T26" fmla="*/ 2147483646 w 148"/>
                  <a:gd name="T27" fmla="*/ 2147483646 h 323"/>
                  <a:gd name="T28" fmla="*/ 2147483646 w 148"/>
                  <a:gd name="T29" fmla="*/ 2147483646 h 323"/>
                  <a:gd name="T30" fmla="*/ 2147483646 w 148"/>
                  <a:gd name="T31" fmla="*/ 2147483646 h 323"/>
                  <a:gd name="T32" fmla="*/ 2147483646 w 148"/>
                  <a:gd name="T33" fmla="*/ 2147483646 h 323"/>
                  <a:gd name="T34" fmla="*/ 2147483646 w 148"/>
                  <a:gd name="T35" fmla="*/ 2147483646 h 323"/>
                  <a:gd name="T36" fmla="*/ 2147483646 w 148"/>
                  <a:gd name="T37" fmla="*/ 2147483646 h 323"/>
                  <a:gd name="T38" fmla="*/ 2147483646 w 148"/>
                  <a:gd name="T39" fmla="*/ 2147483646 h 323"/>
                  <a:gd name="T40" fmla="*/ 2147483646 w 148"/>
                  <a:gd name="T41" fmla="*/ 2147483646 h 323"/>
                  <a:gd name="T42" fmla="*/ 2147483646 w 148"/>
                  <a:gd name="T43" fmla="*/ 2147483646 h 323"/>
                  <a:gd name="T44" fmla="*/ 2147483646 w 148"/>
                  <a:gd name="T45" fmla="*/ 2147483646 h 323"/>
                  <a:gd name="T46" fmla="*/ 2147483646 w 148"/>
                  <a:gd name="T47" fmla="*/ 2147483646 h 323"/>
                  <a:gd name="T48" fmla="*/ 2147483646 w 148"/>
                  <a:gd name="T49" fmla="*/ 2147483646 h 323"/>
                  <a:gd name="T50" fmla="*/ 2147483646 w 148"/>
                  <a:gd name="T51" fmla="*/ 2147483646 h 323"/>
                  <a:gd name="T52" fmla="*/ 2147483646 w 148"/>
                  <a:gd name="T53" fmla="*/ 2147483646 h 323"/>
                  <a:gd name="T54" fmla="*/ 2147483646 w 148"/>
                  <a:gd name="T55" fmla="*/ 2147483646 h 323"/>
                  <a:gd name="T56" fmla="*/ 2147483646 w 148"/>
                  <a:gd name="T57" fmla="*/ 2147483646 h 323"/>
                  <a:gd name="T58" fmla="*/ 2147483646 w 148"/>
                  <a:gd name="T59" fmla="*/ 2147483646 h 323"/>
                  <a:gd name="T60" fmla="*/ 2147483646 w 148"/>
                  <a:gd name="T61" fmla="*/ 2147483646 h 323"/>
                  <a:gd name="T62" fmla="*/ 2147483646 w 148"/>
                  <a:gd name="T63" fmla="*/ 2147483646 h 323"/>
                  <a:gd name="T64" fmla="*/ 2147483646 w 148"/>
                  <a:gd name="T65" fmla="*/ 2147483646 h 323"/>
                  <a:gd name="T66" fmla="*/ 2147483646 w 148"/>
                  <a:gd name="T67" fmla="*/ 2147483646 h 323"/>
                  <a:gd name="T68" fmla="*/ 2147483646 w 148"/>
                  <a:gd name="T69" fmla="*/ 2147483646 h 323"/>
                  <a:gd name="T70" fmla="*/ 2147483646 w 148"/>
                  <a:gd name="T71" fmla="*/ 2147483646 h 323"/>
                  <a:gd name="T72" fmla="*/ 2147483646 w 148"/>
                  <a:gd name="T73" fmla="*/ 2147483646 h 323"/>
                  <a:gd name="T74" fmla="*/ 2147483646 w 148"/>
                  <a:gd name="T75" fmla="*/ 2147483646 h 323"/>
                  <a:gd name="T76" fmla="*/ 2147483646 w 148"/>
                  <a:gd name="T77" fmla="*/ 2147483646 h 323"/>
                  <a:gd name="T78" fmla="*/ 2147483646 w 148"/>
                  <a:gd name="T79" fmla="*/ 2147483646 h 323"/>
                  <a:gd name="T80" fmla="*/ 2147483646 w 148"/>
                  <a:gd name="T81" fmla="*/ 2147483646 h 323"/>
                  <a:gd name="T82" fmla="*/ 2147483646 w 148"/>
                  <a:gd name="T83" fmla="*/ 2147483646 h 323"/>
                  <a:gd name="T84" fmla="*/ 2147483646 w 148"/>
                  <a:gd name="T85" fmla="*/ 2147483646 h 323"/>
                  <a:gd name="T86" fmla="*/ 2147483646 w 148"/>
                  <a:gd name="T87" fmla="*/ 2147483646 h 323"/>
                  <a:gd name="T88" fmla="*/ 2147483646 w 148"/>
                  <a:gd name="T89" fmla="*/ 2147483646 h 323"/>
                  <a:gd name="T90" fmla="*/ 2147483646 w 148"/>
                  <a:gd name="T91" fmla="*/ 2147483646 h 323"/>
                  <a:gd name="T92" fmla="*/ 2147483646 w 148"/>
                  <a:gd name="T93" fmla="*/ 2147483646 h 323"/>
                  <a:gd name="T94" fmla="*/ 2147483646 w 148"/>
                  <a:gd name="T95" fmla="*/ 2147483646 h 323"/>
                  <a:gd name="T96" fmla="*/ 2147483646 w 148"/>
                  <a:gd name="T97" fmla="*/ 2147483646 h 323"/>
                  <a:gd name="T98" fmla="*/ 2147483646 w 148"/>
                  <a:gd name="T99" fmla="*/ 2147483646 h 323"/>
                  <a:gd name="T100" fmla="*/ 2147483646 w 148"/>
                  <a:gd name="T101" fmla="*/ 2147483646 h 323"/>
                  <a:gd name="T102" fmla="*/ 2147483646 w 148"/>
                  <a:gd name="T103" fmla="*/ 2147483646 h 323"/>
                  <a:gd name="T104" fmla="*/ 2147483646 w 148"/>
                  <a:gd name="T105" fmla="*/ 2147483646 h 323"/>
                  <a:gd name="T106" fmla="*/ 2147483646 w 148"/>
                  <a:gd name="T107" fmla="*/ 2147483646 h 323"/>
                  <a:gd name="T108" fmla="*/ 2147483646 w 148"/>
                  <a:gd name="T109" fmla="*/ 2147483646 h 323"/>
                  <a:gd name="T110" fmla="*/ 2147483646 w 148"/>
                  <a:gd name="T111" fmla="*/ 2147483646 h 323"/>
                  <a:gd name="T112" fmla="*/ 2147483646 w 148"/>
                  <a:gd name="T113" fmla="*/ 2147483646 h 323"/>
                  <a:gd name="T114" fmla="*/ 2147483646 w 148"/>
                  <a:gd name="T115" fmla="*/ 2147483646 h 323"/>
                  <a:gd name="T116" fmla="*/ 2147483646 w 148"/>
                  <a:gd name="T117" fmla="*/ 2147483646 h 323"/>
                  <a:gd name="T118" fmla="*/ 2147483646 w 148"/>
                  <a:gd name="T119" fmla="*/ 2147483646 h 323"/>
                  <a:gd name="T120" fmla="*/ 2147483646 w 148"/>
                  <a:gd name="T121" fmla="*/ 2147483646 h 323"/>
                  <a:gd name="T122" fmla="*/ 2147483646 w 148"/>
                  <a:gd name="T123" fmla="*/ 2147483646 h 3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8"/>
                  <a:gd name="T187" fmla="*/ 0 h 323"/>
                  <a:gd name="T188" fmla="*/ 148 w 148"/>
                  <a:gd name="T189" fmla="*/ 323 h 3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8" h="323">
                    <a:moveTo>
                      <a:pt x="137" y="47"/>
                    </a:moveTo>
                    <a:cubicBezTo>
                      <a:pt x="137" y="47"/>
                      <a:pt x="137" y="47"/>
                      <a:pt x="137" y="47"/>
                    </a:cubicBezTo>
                    <a:cubicBezTo>
                      <a:pt x="137" y="46"/>
                      <a:pt x="137" y="45"/>
                      <a:pt x="136" y="44"/>
                    </a:cubicBezTo>
                    <a:cubicBezTo>
                      <a:pt x="135" y="44"/>
                      <a:pt x="135" y="46"/>
                      <a:pt x="134" y="46"/>
                    </a:cubicBezTo>
                    <a:cubicBezTo>
                      <a:pt x="133" y="46"/>
                      <a:pt x="133" y="45"/>
                      <a:pt x="133" y="45"/>
                    </a:cubicBezTo>
                    <a:cubicBezTo>
                      <a:pt x="132" y="46"/>
                      <a:pt x="130" y="48"/>
                      <a:pt x="130" y="49"/>
                    </a:cubicBezTo>
                    <a:cubicBezTo>
                      <a:pt x="131" y="50"/>
                      <a:pt x="133" y="49"/>
                      <a:pt x="134" y="47"/>
                    </a:cubicBezTo>
                    <a:cubicBezTo>
                      <a:pt x="137" y="48"/>
                      <a:pt x="136" y="48"/>
                      <a:pt x="134" y="51"/>
                    </a:cubicBezTo>
                    <a:cubicBezTo>
                      <a:pt x="134" y="51"/>
                      <a:pt x="133" y="52"/>
                      <a:pt x="133" y="53"/>
                    </a:cubicBezTo>
                    <a:cubicBezTo>
                      <a:pt x="131" y="53"/>
                      <a:pt x="130" y="51"/>
                      <a:pt x="129" y="51"/>
                    </a:cubicBezTo>
                    <a:cubicBezTo>
                      <a:pt x="128" y="52"/>
                      <a:pt x="129" y="53"/>
                      <a:pt x="129" y="55"/>
                    </a:cubicBezTo>
                    <a:cubicBezTo>
                      <a:pt x="129" y="55"/>
                      <a:pt x="127" y="55"/>
                      <a:pt x="127" y="55"/>
                    </a:cubicBezTo>
                    <a:cubicBezTo>
                      <a:pt x="126" y="56"/>
                      <a:pt x="127" y="57"/>
                      <a:pt x="126" y="58"/>
                    </a:cubicBezTo>
                    <a:cubicBezTo>
                      <a:pt x="124" y="58"/>
                      <a:pt x="122" y="57"/>
                      <a:pt x="121" y="57"/>
                    </a:cubicBezTo>
                    <a:cubicBezTo>
                      <a:pt x="119" y="59"/>
                      <a:pt x="119" y="63"/>
                      <a:pt x="116" y="63"/>
                    </a:cubicBezTo>
                    <a:cubicBezTo>
                      <a:pt x="114" y="63"/>
                      <a:pt x="118" y="60"/>
                      <a:pt x="118" y="59"/>
                    </a:cubicBezTo>
                    <a:cubicBezTo>
                      <a:pt x="118" y="59"/>
                      <a:pt x="118" y="58"/>
                      <a:pt x="118" y="57"/>
                    </a:cubicBezTo>
                    <a:cubicBezTo>
                      <a:pt x="119" y="56"/>
                      <a:pt x="121" y="55"/>
                      <a:pt x="122" y="54"/>
                    </a:cubicBezTo>
                    <a:cubicBezTo>
                      <a:pt x="122" y="53"/>
                      <a:pt x="122" y="53"/>
                      <a:pt x="122" y="52"/>
                    </a:cubicBezTo>
                    <a:cubicBezTo>
                      <a:pt x="123" y="51"/>
                      <a:pt x="125" y="51"/>
                      <a:pt x="126" y="51"/>
                    </a:cubicBezTo>
                    <a:cubicBezTo>
                      <a:pt x="127" y="50"/>
                      <a:pt x="127" y="48"/>
                      <a:pt x="127" y="47"/>
                    </a:cubicBezTo>
                    <a:cubicBezTo>
                      <a:pt x="128" y="47"/>
                      <a:pt x="130" y="46"/>
                      <a:pt x="131" y="45"/>
                    </a:cubicBezTo>
                    <a:cubicBezTo>
                      <a:pt x="131" y="44"/>
                      <a:pt x="130" y="43"/>
                      <a:pt x="130" y="42"/>
                    </a:cubicBezTo>
                    <a:cubicBezTo>
                      <a:pt x="130" y="41"/>
                      <a:pt x="132" y="42"/>
                      <a:pt x="133" y="39"/>
                    </a:cubicBezTo>
                    <a:cubicBezTo>
                      <a:pt x="134" y="38"/>
                      <a:pt x="135" y="40"/>
                      <a:pt x="136" y="36"/>
                    </a:cubicBezTo>
                    <a:cubicBezTo>
                      <a:pt x="136" y="35"/>
                      <a:pt x="139" y="37"/>
                      <a:pt x="138" y="33"/>
                    </a:cubicBezTo>
                    <a:cubicBezTo>
                      <a:pt x="139" y="31"/>
                      <a:pt x="141" y="34"/>
                      <a:pt x="142" y="28"/>
                    </a:cubicBezTo>
                    <a:cubicBezTo>
                      <a:pt x="142" y="27"/>
                      <a:pt x="142" y="25"/>
                      <a:pt x="139" y="25"/>
                    </a:cubicBezTo>
                    <a:cubicBezTo>
                      <a:pt x="137" y="24"/>
                      <a:pt x="136" y="23"/>
                      <a:pt x="137" y="21"/>
                    </a:cubicBezTo>
                    <a:cubicBezTo>
                      <a:pt x="137" y="21"/>
                      <a:pt x="138" y="23"/>
                      <a:pt x="139" y="22"/>
                    </a:cubicBezTo>
                    <a:cubicBezTo>
                      <a:pt x="139" y="23"/>
                      <a:pt x="140" y="24"/>
                      <a:pt x="140" y="23"/>
                    </a:cubicBezTo>
                    <a:cubicBezTo>
                      <a:pt x="141" y="21"/>
                      <a:pt x="140" y="21"/>
                      <a:pt x="139" y="20"/>
                    </a:cubicBezTo>
                    <a:cubicBezTo>
                      <a:pt x="139" y="18"/>
                      <a:pt x="139" y="16"/>
                      <a:pt x="138" y="16"/>
                    </a:cubicBezTo>
                    <a:cubicBezTo>
                      <a:pt x="137" y="16"/>
                      <a:pt x="137" y="18"/>
                      <a:pt x="137" y="18"/>
                    </a:cubicBezTo>
                    <a:cubicBezTo>
                      <a:pt x="136" y="18"/>
                      <a:pt x="135" y="17"/>
                      <a:pt x="136" y="16"/>
                    </a:cubicBezTo>
                    <a:cubicBezTo>
                      <a:pt x="137" y="13"/>
                      <a:pt x="134" y="16"/>
                      <a:pt x="133" y="15"/>
                    </a:cubicBezTo>
                    <a:cubicBezTo>
                      <a:pt x="132" y="15"/>
                      <a:pt x="133" y="14"/>
                      <a:pt x="133" y="13"/>
                    </a:cubicBezTo>
                    <a:cubicBezTo>
                      <a:pt x="132" y="13"/>
                      <a:pt x="132" y="13"/>
                      <a:pt x="131" y="12"/>
                    </a:cubicBezTo>
                    <a:cubicBezTo>
                      <a:pt x="131" y="11"/>
                      <a:pt x="131" y="10"/>
                      <a:pt x="129" y="11"/>
                    </a:cubicBezTo>
                    <a:cubicBezTo>
                      <a:pt x="128" y="12"/>
                      <a:pt x="127" y="12"/>
                      <a:pt x="125" y="12"/>
                    </a:cubicBezTo>
                    <a:cubicBezTo>
                      <a:pt x="123" y="13"/>
                      <a:pt x="121" y="11"/>
                      <a:pt x="120" y="12"/>
                    </a:cubicBezTo>
                    <a:cubicBezTo>
                      <a:pt x="119" y="12"/>
                      <a:pt x="120" y="13"/>
                      <a:pt x="121" y="14"/>
                    </a:cubicBezTo>
                    <a:cubicBezTo>
                      <a:pt x="121" y="16"/>
                      <a:pt x="116" y="16"/>
                      <a:pt x="116" y="14"/>
                    </a:cubicBezTo>
                    <a:cubicBezTo>
                      <a:pt x="116" y="13"/>
                      <a:pt x="119" y="11"/>
                      <a:pt x="118" y="10"/>
                    </a:cubicBezTo>
                    <a:cubicBezTo>
                      <a:pt x="117" y="8"/>
                      <a:pt x="115" y="10"/>
                      <a:pt x="113" y="10"/>
                    </a:cubicBezTo>
                    <a:cubicBezTo>
                      <a:pt x="112" y="10"/>
                      <a:pt x="113" y="9"/>
                      <a:pt x="112" y="9"/>
                    </a:cubicBezTo>
                    <a:cubicBezTo>
                      <a:pt x="112" y="9"/>
                      <a:pt x="110" y="10"/>
                      <a:pt x="110" y="8"/>
                    </a:cubicBezTo>
                    <a:cubicBezTo>
                      <a:pt x="110" y="7"/>
                      <a:pt x="113" y="6"/>
                      <a:pt x="114" y="5"/>
                    </a:cubicBezTo>
                    <a:cubicBezTo>
                      <a:pt x="114" y="4"/>
                      <a:pt x="112" y="3"/>
                      <a:pt x="112" y="3"/>
                    </a:cubicBezTo>
                    <a:cubicBezTo>
                      <a:pt x="112" y="3"/>
                      <a:pt x="111" y="4"/>
                      <a:pt x="110" y="3"/>
                    </a:cubicBezTo>
                    <a:cubicBezTo>
                      <a:pt x="110" y="1"/>
                      <a:pt x="109" y="1"/>
                      <a:pt x="108" y="1"/>
                    </a:cubicBezTo>
                    <a:cubicBezTo>
                      <a:pt x="106" y="0"/>
                      <a:pt x="106" y="2"/>
                      <a:pt x="106" y="3"/>
                    </a:cubicBezTo>
                    <a:cubicBezTo>
                      <a:pt x="104" y="3"/>
                      <a:pt x="104" y="4"/>
                      <a:pt x="104" y="6"/>
                    </a:cubicBezTo>
                    <a:cubicBezTo>
                      <a:pt x="103" y="6"/>
                      <a:pt x="101" y="5"/>
                      <a:pt x="100" y="8"/>
                    </a:cubicBezTo>
                    <a:cubicBezTo>
                      <a:pt x="99" y="10"/>
                      <a:pt x="100" y="11"/>
                      <a:pt x="99" y="12"/>
                    </a:cubicBezTo>
                    <a:cubicBezTo>
                      <a:pt x="99" y="12"/>
                      <a:pt x="98" y="12"/>
                      <a:pt x="98" y="13"/>
                    </a:cubicBezTo>
                    <a:cubicBezTo>
                      <a:pt x="100" y="14"/>
                      <a:pt x="99" y="15"/>
                      <a:pt x="99" y="16"/>
                    </a:cubicBezTo>
                    <a:cubicBezTo>
                      <a:pt x="101" y="17"/>
                      <a:pt x="103" y="18"/>
                      <a:pt x="102" y="19"/>
                    </a:cubicBezTo>
                    <a:cubicBezTo>
                      <a:pt x="101" y="19"/>
                      <a:pt x="99" y="16"/>
                      <a:pt x="92" y="17"/>
                    </a:cubicBezTo>
                    <a:cubicBezTo>
                      <a:pt x="92" y="18"/>
                      <a:pt x="96" y="20"/>
                      <a:pt x="95" y="22"/>
                    </a:cubicBezTo>
                    <a:cubicBezTo>
                      <a:pt x="92" y="20"/>
                      <a:pt x="89" y="19"/>
                      <a:pt x="88" y="23"/>
                    </a:cubicBezTo>
                    <a:cubicBezTo>
                      <a:pt x="87" y="23"/>
                      <a:pt x="86" y="23"/>
                      <a:pt x="85" y="24"/>
                    </a:cubicBezTo>
                    <a:cubicBezTo>
                      <a:pt x="83" y="23"/>
                      <a:pt x="82" y="24"/>
                      <a:pt x="81" y="23"/>
                    </a:cubicBezTo>
                    <a:cubicBezTo>
                      <a:pt x="81" y="23"/>
                      <a:pt x="82" y="22"/>
                      <a:pt x="82" y="22"/>
                    </a:cubicBezTo>
                    <a:cubicBezTo>
                      <a:pt x="80" y="21"/>
                      <a:pt x="78" y="21"/>
                      <a:pt x="76" y="21"/>
                    </a:cubicBezTo>
                    <a:cubicBezTo>
                      <a:pt x="75" y="21"/>
                      <a:pt x="75" y="22"/>
                      <a:pt x="75" y="22"/>
                    </a:cubicBezTo>
                    <a:cubicBezTo>
                      <a:pt x="74" y="22"/>
                      <a:pt x="73" y="21"/>
                      <a:pt x="73" y="22"/>
                    </a:cubicBezTo>
                    <a:cubicBezTo>
                      <a:pt x="72" y="23"/>
                      <a:pt x="75" y="23"/>
                      <a:pt x="75" y="23"/>
                    </a:cubicBezTo>
                    <a:cubicBezTo>
                      <a:pt x="75" y="24"/>
                      <a:pt x="72" y="24"/>
                      <a:pt x="70" y="26"/>
                    </a:cubicBezTo>
                    <a:cubicBezTo>
                      <a:pt x="69" y="25"/>
                      <a:pt x="69" y="25"/>
                      <a:pt x="67" y="26"/>
                    </a:cubicBezTo>
                    <a:cubicBezTo>
                      <a:pt x="66" y="26"/>
                      <a:pt x="65" y="24"/>
                      <a:pt x="62" y="27"/>
                    </a:cubicBezTo>
                    <a:cubicBezTo>
                      <a:pt x="60" y="28"/>
                      <a:pt x="60" y="24"/>
                      <a:pt x="56" y="30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2"/>
                      <a:pt x="55" y="32"/>
                      <a:pt x="54" y="33"/>
                    </a:cubicBezTo>
                    <a:cubicBezTo>
                      <a:pt x="54" y="34"/>
                      <a:pt x="53" y="35"/>
                      <a:pt x="52" y="35"/>
                    </a:cubicBezTo>
                    <a:cubicBezTo>
                      <a:pt x="51" y="34"/>
                      <a:pt x="51" y="33"/>
                      <a:pt x="50" y="33"/>
                    </a:cubicBezTo>
                    <a:cubicBezTo>
                      <a:pt x="49" y="34"/>
                      <a:pt x="52" y="36"/>
                      <a:pt x="52" y="39"/>
                    </a:cubicBezTo>
                    <a:cubicBezTo>
                      <a:pt x="52" y="40"/>
                      <a:pt x="51" y="40"/>
                      <a:pt x="51" y="41"/>
                    </a:cubicBezTo>
                    <a:cubicBezTo>
                      <a:pt x="51" y="42"/>
                      <a:pt x="52" y="42"/>
                      <a:pt x="51" y="44"/>
                    </a:cubicBezTo>
                    <a:cubicBezTo>
                      <a:pt x="51" y="45"/>
                      <a:pt x="52" y="45"/>
                      <a:pt x="52" y="46"/>
                    </a:cubicBezTo>
                    <a:cubicBezTo>
                      <a:pt x="50" y="49"/>
                      <a:pt x="46" y="49"/>
                      <a:pt x="47" y="48"/>
                    </a:cubicBezTo>
                    <a:cubicBezTo>
                      <a:pt x="48" y="46"/>
                      <a:pt x="48" y="46"/>
                      <a:pt x="47" y="45"/>
                    </a:cubicBezTo>
                    <a:cubicBezTo>
                      <a:pt x="46" y="45"/>
                      <a:pt x="45" y="46"/>
                      <a:pt x="44" y="46"/>
                    </a:cubicBezTo>
                    <a:cubicBezTo>
                      <a:pt x="40" y="45"/>
                      <a:pt x="38" y="45"/>
                      <a:pt x="34" y="45"/>
                    </a:cubicBezTo>
                    <a:cubicBezTo>
                      <a:pt x="33" y="45"/>
                      <a:pt x="29" y="43"/>
                      <a:pt x="27" y="44"/>
                    </a:cubicBezTo>
                    <a:cubicBezTo>
                      <a:pt x="23" y="46"/>
                      <a:pt x="24" y="49"/>
                      <a:pt x="24" y="52"/>
                    </a:cubicBezTo>
                    <a:cubicBezTo>
                      <a:pt x="24" y="54"/>
                      <a:pt x="23" y="57"/>
                      <a:pt x="24" y="58"/>
                    </a:cubicBezTo>
                    <a:cubicBezTo>
                      <a:pt x="25" y="59"/>
                      <a:pt x="27" y="59"/>
                      <a:pt x="28" y="61"/>
                    </a:cubicBezTo>
                    <a:cubicBezTo>
                      <a:pt x="29" y="62"/>
                      <a:pt x="27" y="63"/>
                      <a:pt x="28" y="65"/>
                    </a:cubicBezTo>
                    <a:cubicBezTo>
                      <a:pt x="29" y="66"/>
                      <a:pt x="31" y="66"/>
                      <a:pt x="30" y="70"/>
                    </a:cubicBezTo>
                    <a:cubicBezTo>
                      <a:pt x="30" y="71"/>
                      <a:pt x="29" y="72"/>
                      <a:pt x="28" y="74"/>
                    </a:cubicBezTo>
                    <a:cubicBezTo>
                      <a:pt x="28" y="77"/>
                      <a:pt x="29" y="80"/>
                      <a:pt x="29" y="82"/>
                    </a:cubicBezTo>
                    <a:cubicBezTo>
                      <a:pt x="28" y="84"/>
                      <a:pt x="27" y="85"/>
                      <a:pt x="26" y="86"/>
                    </a:cubicBezTo>
                    <a:cubicBezTo>
                      <a:pt x="27" y="88"/>
                      <a:pt x="26" y="90"/>
                      <a:pt x="26" y="91"/>
                    </a:cubicBezTo>
                    <a:cubicBezTo>
                      <a:pt x="26" y="92"/>
                      <a:pt x="31" y="95"/>
                      <a:pt x="28" y="96"/>
                    </a:cubicBezTo>
                    <a:cubicBezTo>
                      <a:pt x="26" y="96"/>
                      <a:pt x="26" y="96"/>
                      <a:pt x="24" y="92"/>
                    </a:cubicBezTo>
                    <a:cubicBezTo>
                      <a:pt x="24" y="88"/>
                      <a:pt x="25" y="89"/>
                      <a:pt x="22" y="86"/>
                    </a:cubicBezTo>
                    <a:cubicBezTo>
                      <a:pt x="21" y="85"/>
                      <a:pt x="22" y="85"/>
                      <a:pt x="24" y="84"/>
                    </a:cubicBezTo>
                    <a:cubicBezTo>
                      <a:pt x="24" y="83"/>
                      <a:pt x="24" y="82"/>
                      <a:pt x="25" y="81"/>
                    </a:cubicBezTo>
                    <a:cubicBezTo>
                      <a:pt x="27" y="79"/>
                      <a:pt x="27" y="78"/>
                      <a:pt x="26" y="77"/>
                    </a:cubicBezTo>
                    <a:cubicBezTo>
                      <a:pt x="25" y="77"/>
                      <a:pt x="25" y="80"/>
                      <a:pt x="22" y="80"/>
                    </a:cubicBezTo>
                    <a:cubicBezTo>
                      <a:pt x="22" y="78"/>
                      <a:pt x="22" y="76"/>
                      <a:pt x="24" y="75"/>
                    </a:cubicBezTo>
                    <a:cubicBezTo>
                      <a:pt x="24" y="74"/>
                      <a:pt x="23" y="73"/>
                      <a:pt x="24" y="72"/>
                    </a:cubicBezTo>
                    <a:cubicBezTo>
                      <a:pt x="25" y="71"/>
                      <a:pt x="27" y="73"/>
                      <a:pt x="28" y="71"/>
                    </a:cubicBezTo>
                    <a:cubicBezTo>
                      <a:pt x="28" y="70"/>
                      <a:pt x="29" y="70"/>
                      <a:pt x="29" y="69"/>
                    </a:cubicBezTo>
                    <a:cubicBezTo>
                      <a:pt x="29" y="67"/>
                      <a:pt x="24" y="68"/>
                      <a:pt x="23" y="67"/>
                    </a:cubicBezTo>
                    <a:cubicBezTo>
                      <a:pt x="21" y="61"/>
                      <a:pt x="20" y="59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7"/>
                      <a:pt x="15" y="58"/>
                      <a:pt x="18" y="59"/>
                    </a:cubicBezTo>
                    <a:cubicBezTo>
                      <a:pt x="18" y="66"/>
                      <a:pt x="13" y="63"/>
                      <a:pt x="12" y="66"/>
                    </a:cubicBezTo>
                    <a:cubicBezTo>
                      <a:pt x="13" y="69"/>
                      <a:pt x="17" y="70"/>
                      <a:pt x="16" y="76"/>
                    </a:cubicBezTo>
                    <a:cubicBezTo>
                      <a:pt x="16" y="77"/>
                      <a:pt x="16" y="79"/>
                      <a:pt x="15" y="80"/>
                    </a:cubicBezTo>
                    <a:cubicBezTo>
                      <a:pt x="14" y="81"/>
                      <a:pt x="14" y="80"/>
                      <a:pt x="12" y="80"/>
                    </a:cubicBezTo>
                    <a:cubicBezTo>
                      <a:pt x="9" y="86"/>
                      <a:pt x="6" y="83"/>
                      <a:pt x="5" y="86"/>
                    </a:cubicBezTo>
                    <a:cubicBezTo>
                      <a:pt x="4" y="89"/>
                      <a:pt x="7" y="89"/>
                      <a:pt x="8" y="95"/>
                    </a:cubicBezTo>
                    <a:cubicBezTo>
                      <a:pt x="10" y="97"/>
                      <a:pt x="15" y="94"/>
                      <a:pt x="17" y="95"/>
                    </a:cubicBezTo>
                    <a:cubicBezTo>
                      <a:pt x="18" y="98"/>
                      <a:pt x="17" y="100"/>
                      <a:pt x="17" y="102"/>
                    </a:cubicBezTo>
                    <a:cubicBezTo>
                      <a:pt x="18" y="104"/>
                      <a:pt x="18" y="106"/>
                      <a:pt x="17" y="107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6" y="109"/>
                      <a:pt x="15" y="109"/>
                      <a:pt x="14" y="110"/>
                    </a:cubicBezTo>
                    <a:cubicBezTo>
                      <a:pt x="14" y="110"/>
                      <a:pt x="15" y="112"/>
                      <a:pt x="14" y="112"/>
                    </a:cubicBezTo>
                    <a:cubicBezTo>
                      <a:pt x="12" y="113"/>
                      <a:pt x="11" y="111"/>
                      <a:pt x="10" y="111"/>
                    </a:cubicBezTo>
                    <a:cubicBezTo>
                      <a:pt x="10" y="113"/>
                      <a:pt x="11" y="115"/>
                      <a:pt x="12" y="117"/>
                    </a:cubicBezTo>
                    <a:cubicBezTo>
                      <a:pt x="12" y="118"/>
                      <a:pt x="10" y="119"/>
                      <a:pt x="10" y="121"/>
                    </a:cubicBezTo>
                    <a:cubicBezTo>
                      <a:pt x="10" y="123"/>
                      <a:pt x="13" y="124"/>
                      <a:pt x="13" y="126"/>
                    </a:cubicBezTo>
                    <a:cubicBezTo>
                      <a:pt x="14" y="129"/>
                      <a:pt x="11" y="129"/>
                      <a:pt x="11" y="130"/>
                    </a:cubicBezTo>
                    <a:cubicBezTo>
                      <a:pt x="11" y="132"/>
                      <a:pt x="13" y="132"/>
                      <a:pt x="12" y="134"/>
                    </a:cubicBezTo>
                    <a:cubicBezTo>
                      <a:pt x="12" y="136"/>
                      <a:pt x="10" y="135"/>
                      <a:pt x="11" y="138"/>
                    </a:cubicBezTo>
                    <a:cubicBezTo>
                      <a:pt x="12" y="141"/>
                      <a:pt x="15" y="140"/>
                      <a:pt x="15" y="143"/>
                    </a:cubicBezTo>
                    <a:cubicBezTo>
                      <a:pt x="16" y="148"/>
                      <a:pt x="13" y="149"/>
                      <a:pt x="14" y="153"/>
                    </a:cubicBezTo>
                    <a:cubicBezTo>
                      <a:pt x="16" y="156"/>
                      <a:pt x="21" y="153"/>
                      <a:pt x="22" y="156"/>
                    </a:cubicBezTo>
                    <a:cubicBezTo>
                      <a:pt x="22" y="158"/>
                      <a:pt x="20" y="159"/>
                      <a:pt x="20" y="161"/>
                    </a:cubicBezTo>
                    <a:cubicBezTo>
                      <a:pt x="20" y="162"/>
                      <a:pt x="21" y="164"/>
                      <a:pt x="20" y="165"/>
                    </a:cubicBezTo>
                    <a:cubicBezTo>
                      <a:pt x="19" y="166"/>
                      <a:pt x="16" y="165"/>
                      <a:pt x="15" y="166"/>
                    </a:cubicBezTo>
                    <a:cubicBezTo>
                      <a:pt x="14" y="171"/>
                      <a:pt x="14" y="168"/>
                      <a:pt x="13" y="169"/>
                    </a:cubicBezTo>
                    <a:cubicBezTo>
                      <a:pt x="12" y="171"/>
                      <a:pt x="16" y="171"/>
                      <a:pt x="16" y="173"/>
                    </a:cubicBezTo>
                    <a:cubicBezTo>
                      <a:pt x="16" y="174"/>
                      <a:pt x="14" y="176"/>
                      <a:pt x="13" y="177"/>
                    </a:cubicBezTo>
                    <a:cubicBezTo>
                      <a:pt x="13" y="178"/>
                      <a:pt x="12" y="180"/>
                      <a:pt x="11" y="181"/>
                    </a:cubicBezTo>
                    <a:cubicBezTo>
                      <a:pt x="10" y="184"/>
                      <a:pt x="8" y="184"/>
                      <a:pt x="7" y="185"/>
                    </a:cubicBezTo>
                    <a:cubicBezTo>
                      <a:pt x="6" y="187"/>
                      <a:pt x="5" y="189"/>
                      <a:pt x="6" y="191"/>
                    </a:cubicBezTo>
                    <a:cubicBezTo>
                      <a:pt x="7" y="193"/>
                      <a:pt x="13" y="192"/>
                      <a:pt x="11" y="197"/>
                    </a:cubicBezTo>
                    <a:cubicBezTo>
                      <a:pt x="10" y="200"/>
                      <a:pt x="4" y="199"/>
                      <a:pt x="1" y="201"/>
                    </a:cubicBezTo>
                    <a:cubicBezTo>
                      <a:pt x="3" y="204"/>
                      <a:pt x="3" y="207"/>
                      <a:pt x="3" y="209"/>
                    </a:cubicBezTo>
                    <a:cubicBezTo>
                      <a:pt x="4" y="211"/>
                      <a:pt x="0" y="212"/>
                      <a:pt x="2" y="215"/>
                    </a:cubicBezTo>
                    <a:cubicBezTo>
                      <a:pt x="5" y="217"/>
                      <a:pt x="13" y="215"/>
                      <a:pt x="16" y="218"/>
                    </a:cubicBezTo>
                    <a:cubicBezTo>
                      <a:pt x="20" y="220"/>
                      <a:pt x="17" y="223"/>
                      <a:pt x="19" y="226"/>
                    </a:cubicBezTo>
                    <a:cubicBezTo>
                      <a:pt x="20" y="227"/>
                      <a:pt x="22" y="226"/>
                      <a:pt x="24" y="226"/>
                    </a:cubicBezTo>
                    <a:cubicBezTo>
                      <a:pt x="25" y="226"/>
                      <a:pt x="25" y="230"/>
                      <a:pt x="24" y="230"/>
                    </a:cubicBezTo>
                    <a:cubicBezTo>
                      <a:pt x="23" y="230"/>
                      <a:pt x="21" y="229"/>
                      <a:pt x="18" y="234"/>
                    </a:cubicBezTo>
                    <a:cubicBezTo>
                      <a:pt x="18" y="236"/>
                      <a:pt x="17" y="239"/>
                      <a:pt x="18" y="240"/>
                    </a:cubicBezTo>
                    <a:cubicBezTo>
                      <a:pt x="22" y="245"/>
                      <a:pt x="25" y="243"/>
                      <a:pt x="25" y="246"/>
                    </a:cubicBezTo>
                    <a:cubicBezTo>
                      <a:pt x="25" y="248"/>
                      <a:pt x="23" y="248"/>
                      <a:pt x="22" y="250"/>
                    </a:cubicBezTo>
                    <a:cubicBezTo>
                      <a:pt x="22" y="252"/>
                      <a:pt x="19" y="252"/>
                      <a:pt x="18" y="253"/>
                    </a:cubicBezTo>
                    <a:cubicBezTo>
                      <a:pt x="18" y="254"/>
                      <a:pt x="20" y="255"/>
                      <a:pt x="19" y="256"/>
                    </a:cubicBezTo>
                    <a:cubicBezTo>
                      <a:pt x="18" y="258"/>
                      <a:pt x="17" y="260"/>
                      <a:pt x="17" y="261"/>
                    </a:cubicBezTo>
                    <a:cubicBezTo>
                      <a:pt x="18" y="263"/>
                      <a:pt x="21" y="263"/>
                      <a:pt x="21" y="265"/>
                    </a:cubicBezTo>
                    <a:cubicBezTo>
                      <a:pt x="22" y="266"/>
                      <a:pt x="24" y="268"/>
                      <a:pt x="23" y="269"/>
                    </a:cubicBezTo>
                    <a:cubicBezTo>
                      <a:pt x="22" y="271"/>
                      <a:pt x="21" y="271"/>
                      <a:pt x="19" y="272"/>
                    </a:cubicBezTo>
                    <a:cubicBezTo>
                      <a:pt x="18" y="273"/>
                      <a:pt x="17" y="274"/>
                      <a:pt x="16" y="275"/>
                    </a:cubicBezTo>
                    <a:cubicBezTo>
                      <a:pt x="18" y="280"/>
                      <a:pt x="20" y="281"/>
                      <a:pt x="21" y="281"/>
                    </a:cubicBezTo>
                    <a:cubicBezTo>
                      <a:pt x="24" y="281"/>
                      <a:pt x="25" y="277"/>
                      <a:pt x="26" y="278"/>
                    </a:cubicBezTo>
                    <a:cubicBezTo>
                      <a:pt x="26" y="278"/>
                      <a:pt x="26" y="279"/>
                      <a:pt x="28" y="280"/>
                    </a:cubicBezTo>
                    <a:cubicBezTo>
                      <a:pt x="29" y="280"/>
                      <a:pt x="30" y="279"/>
                      <a:pt x="31" y="281"/>
                    </a:cubicBezTo>
                    <a:cubicBezTo>
                      <a:pt x="32" y="282"/>
                      <a:pt x="32" y="284"/>
                      <a:pt x="33" y="287"/>
                    </a:cubicBezTo>
                    <a:cubicBezTo>
                      <a:pt x="33" y="289"/>
                      <a:pt x="34" y="291"/>
                      <a:pt x="34" y="293"/>
                    </a:cubicBezTo>
                    <a:cubicBezTo>
                      <a:pt x="34" y="294"/>
                      <a:pt x="34" y="295"/>
                      <a:pt x="33" y="297"/>
                    </a:cubicBezTo>
                    <a:cubicBezTo>
                      <a:pt x="32" y="300"/>
                      <a:pt x="36" y="302"/>
                      <a:pt x="35" y="304"/>
                    </a:cubicBezTo>
                    <a:cubicBezTo>
                      <a:pt x="35" y="306"/>
                      <a:pt x="30" y="304"/>
                      <a:pt x="30" y="309"/>
                    </a:cubicBezTo>
                    <a:cubicBezTo>
                      <a:pt x="30" y="309"/>
                      <a:pt x="29" y="309"/>
                      <a:pt x="29" y="309"/>
                    </a:cubicBezTo>
                    <a:cubicBezTo>
                      <a:pt x="29" y="310"/>
                      <a:pt x="30" y="311"/>
                      <a:pt x="29" y="311"/>
                    </a:cubicBezTo>
                    <a:cubicBezTo>
                      <a:pt x="26" y="311"/>
                      <a:pt x="25" y="314"/>
                      <a:pt x="23" y="316"/>
                    </a:cubicBezTo>
                    <a:cubicBezTo>
                      <a:pt x="25" y="317"/>
                      <a:pt x="24" y="320"/>
                      <a:pt x="25" y="320"/>
                    </a:cubicBezTo>
                    <a:cubicBezTo>
                      <a:pt x="26" y="321"/>
                      <a:pt x="28" y="319"/>
                      <a:pt x="30" y="319"/>
                    </a:cubicBezTo>
                    <a:cubicBezTo>
                      <a:pt x="32" y="320"/>
                      <a:pt x="33" y="323"/>
                      <a:pt x="36" y="323"/>
                    </a:cubicBezTo>
                    <a:cubicBezTo>
                      <a:pt x="38" y="322"/>
                      <a:pt x="39" y="322"/>
                      <a:pt x="40" y="321"/>
                    </a:cubicBezTo>
                    <a:cubicBezTo>
                      <a:pt x="41" y="320"/>
                      <a:pt x="42" y="320"/>
                      <a:pt x="43" y="319"/>
                    </a:cubicBezTo>
                    <a:cubicBezTo>
                      <a:pt x="47" y="317"/>
                      <a:pt x="51" y="314"/>
                      <a:pt x="54" y="310"/>
                    </a:cubicBezTo>
                    <a:cubicBezTo>
                      <a:pt x="55" y="308"/>
                      <a:pt x="53" y="306"/>
                      <a:pt x="55" y="304"/>
                    </a:cubicBezTo>
                    <a:cubicBezTo>
                      <a:pt x="57" y="302"/>
                      <a:pt x="57" y="305"/>
                      <a:pt x="61" y="304"/>
                    </a:cubicBezTo>
                    <a:cubicBezTo>
                      <a:pt x="62" y="304"/>
                      <a:pt x="64" y="304"/>
                      <a:pt x="65" y="304"/>
                    </a:cubicBezTo>
                    <a:cubicBezTo>
                      <a:pt x="70" y="305"/>
                      <a:pt x="69" y="304"/>
                      <a:pt x="69" y="303"/>
                    </a:cubicBezTo>
                    <a:cubicBezTo>
                      <a:pt x="69" y="303"/>
                      <a:pt x="69" y="303"/>
                      <a:pt x="69" y="303"/>
                    </a:cubicBezTo>
                    <a:cubicBezTo>
                      <a:pt x="66" y="299"/>
                      <a:pt x="61" y="294"/>
                      <a:pt x="63" y="292"/>
                    </a:cubicBezTo>
                    <a:cubicBezTo>
                      <a:pt x="65" y="289"/>
                      <a:pt x="68" y="291"/>
                      <a:pt x="69" y="290"/>
                    </a:cubicBezTo>
                    <a:cubicBezTo>
                      <a:pt x="71" y="287"/>
                      <a:pt x="69" y="281"/>
                      <a:pt x="72" y="281"/>
                    </a:cubicBezTo>
                    <a:cubicBezTo>
                      <a:pt x="72" y="277"/>
                      <a:pt x="72" y="275"/>
                      <a:pt x="76" y="272"/>
                    </a:cubicBezTo>
                    <a:cubicBezTo>
                      <a:pt x="80" y="269"/>
                      <a:pt x="80" y="269"/>
                      <a:pt x="80" y="264"/>
                    </a:cubicBezTo>
                    <a:cubicBezTo>
                      <a:pt x="79" y="263"/>
                      <a:pt x="77" y="263"/>
                      <a:pt x="77" y="262"/>
                    </a:cubicBezTo>
                    <a:cubicBezTo>
                      <a:pt x="77" y="262"/>
                      <a:pt x="79" y="262"/>
                      <a:pt x="78" y="261"/>
                    </a:cubicBezTo>
                    <a:cubicBezTo>
                      <a:pt x="77" y="261"/>
                      <a:pt x="76" y="260"/>
                      <a:pt x="76" y="260"/>
                    </a:cubicBezTo>
                    <a:cubicBezTo>
                      <a:pt x="76" y="259"/>
                      <a:pt x="79" y="256"/>
                      <a:pt x="81" y="251"/>
                    </a:cubicBezTo>
                    <a:cubicBezTo>
                      <a:pt x="82" y="250"/>
                      <a:pt x="85" y="250"/>
                      <a:pt x="86" y="251"/>
                    </a:cubicBezTo>
                    <a:cubicBezTo>
                      <a:pt x="86" y="251"/>
                      <a:pt x="86" y="253"/>
                      <a:pt x="88" y="253"/>
                    </a:cubicBezTo>
                    <a:cubicBezTo>
                      <a:pt x="92" y="252"/>
                      <a:pt x="91" y="247"/>
                      <a:pt x="94" y="247"/>
                    </a:cubicBezTo>
                    <a:cubicBezTo>
                      <a:pt x="97" y="246"/>
                      <a:pt x="98" y="255"/>
                      <a:pt x="101" y="255"/>
                    </a:cubicBezTo>
                    <a:cubicBezTo>
                      <a:pt x="103" y="254"/>
                      <a:pt x="97" y="244"/>
                      <a:pt x="105" y="246"/>
                    </a:cubicBezTo>
                    <a:cubicBezTo>
                      <a:pt x="106" y="245"/>
                      <a:pt x="104" y="242"/>
                      <a:pt x="105" y="242"/>
                    </a:cubicBezTo>
                    <a:cubicBezTo>
                      <a:pt x="107" y="240"/>
                      <a:pt x="109" y="241"/>
                      <a:pt x="111" y="239"/>
                    </a:cubicBezTo>
                    <a:cubicBezTo>
                      <a:pt x="112" y="238"/>
                      <a:pt x="110" y="235"/>
                      <a:pt x="112" y="234"/>
                    </a:cubicBezTo>
                    <a:cubicBezTo>
                      <a:pt x="112" y="233"/>
                      <a:pt x="113" y="233"/>
                      <a:pt x="113" y="233"/>
                    </a:cubicBezTo>
                    <a:cubicBezTo>
                      <a:pt x="116" y="228"/>
                      <a:pt x="116" y="236"/>
                      <a:pt x="117" y="236"/>
                    </a:cubicBezTo>
                    <a:cubicBezTo>
                      <a:pt x="118" y="236"/>
                      <a:pt x="120" y="236"/>
                      <a:pt x="121" y="237"/>
                    </a:cubicBezTo>
                    <a:cubicBezTo>
                      <a:pt x="121" y="239"/>
                      <a:pt x="125" y="240"/>
                      <a:pt x="126" y="239"/>
                    </a:cubicBezTo>
                    <a:cubicBezTo>
                      <a:pt x="127" y="239"/>
                      <a:pt x="125" y="236"/>
                      <a:pt x="126" y="235"/>
                    </a:cubicBezTo>
                    <a:cubicBezTo>
                      <a:pt x="128" y="234"/>
                      <a:pt x="129" y="233"/>
                      <a:pt x="130" y="232"/>
                    </a:cubicBezTo>
                    <a:cubicBezTo>
                      <a:pt x="130" y="228"/>
                      <a:pt x="125" y="229"/>
                      <a:pt x="125" y="226"/>
                    </a:cubicBezTo>
                    <a:cubicBezTo>
                      <a:pt x="125" y="224"/>
                      <a:pt x="130" y="224"/>
                      <a:pt x="129" y="219"/>
                    </a:cubicBezTo>
                    <a:cubicBezTo>
                      <a:pt x="128" y="219"/>
                      <a:pt x="123" y="219"/>
                      <a:pt x="123" y="211"/>
                    </a:cubicBezTo>
                    <a:cubicBezTo>
                      <a:pt x="124" y="209"/>
                      <a:pt x="122" y="207"/>
                      <a:pt x="123" y="206"/>
                    </a:cubicBezTo>
                    <a:cubicBezTo>
                      <a:pt x="125" y="204"/>
                      <a:pt x="129" y="204"/>
                      <a:pt x="130" y="202"/>
                    </a:cubicBezTo>
                    <a:cubicBezTo>
                      <a:pt x="130" y="201"/>
                      <a:pt x="129" y="200"/>
                      <a:pt x="129" y="199"/>
                    </a:cubicBezTo>
                    <a:cubicBezTo>
                      <a:pt x="129" y="197"/>
                      <a:pt x="132" y="198"/>
                      <a:pt x="132" y="196"/>
                    </a:cubicBezTo>
                    <a:cubicBezTo>
                      <a:pt x="132" y="195"/>
                      <a:pt x="132" y="194"/>
                      <a:pt x="132" y="193"/>
                    </a:cubicBezTo>
                    <a:cubicBezTo>
                      <a:pt x="131" y="191"/>
                      <a:pt x="133" y="190"/>
                      <a:pt x="133" y="188"/>
                    </a:cubicBezTo>
                    <a:cubicBezTo>
                      <a:pt x="132" y="185"/>
                      <a:pt x="130" y="183"/>
                      <a:pt x="130" y="181"/>
                    </a:cubicBezTo>
                    <a:cubicBezTo>
                      <a:pt x="131" y="180"/>
                      <a:pt x="132" y="182"/>
                      <a:pt x="133" y="180"/>
                    </a:cubicBezTo>
                    <a:cubicBezTo>
                      <a:pt x="133" y="177"/>
                      <a:pt x="131" y="179"/>
                      <a:pt x="131" y="178"/>
                    </a:cubicBezTo>
                    <a:cubicBezTo>
                      <a:pt x="130" y="176"/>
                      <a:pt x="133" y="176"/>
                      <a:pt x="132" y="171"/>
                    </a:cubicBezTo>
                    <a:cubicBezTo>
                      <a:pt x="132" y="169"/>
                      <a:pt x="135" y="172"/>
                      <a:pt x="138" y="171"/>
                    </a:cubicBezTo>
                    <a:cubicBezTo>
                      <a:pt x="141" y="169"/>
                      <a:pt x="140" y="168"/>
                      <a:pt x="139" y="167"/>
                    </a:cubicBezTo>
                    <a:cubicBezTo>
                      <a:pt x="138" y="167"/>
                      <a:pt x="137" y="167"/>
                      <a:pt x="136" y="166"/>
                    </a:cubicBezTo>
                    <a:cubicBezTo>
                      <a:pt x="135" y="166"/>
                      <a:pt x="134" y="167"/>
                      <a:pt x="133" y="167"/>
                    </a:cubicBezTo>
                    <a:cubicBezTo>
                      <a:pt x="132" y="166"/>
                      <a:pt x="132" y="165"/>
                      <a:pt x="131" y="165"/>
                    </a:cubicBezTo>
                    <a:cubicBezTo>
                      <a:pt x="130" y="165"/>
                      <a:pt x="129" y="167"/>
                      <a:pt x="127" y="165"/>
                    </a:cubicBezTo>
                    <a:cubicBezTo>
                      <a:pt x="125" y="163"/>
                      <a:pt x="128" y="161"/>
                      <a:pt x="129" y="161"/>
                    </a:cubicBezTo>
                    <a:cubicBezTo>
                      <a:pt x="129" y="160"/>
                      <a:pt x="127" y="160"/>
                      <a:pt x="127" y="159"/>
                    </a:cubicBezTo>
                    <a:cubicBezTo>
                      <a:pt x="129" y="157"/>
                      <a:pt x="131" y="155"/>
                      <a:pt x="132" y="152"/>
                    </a:cubicBezTo>
                    <a:cubicBezTo>
                      <a:pt x="130" y="151"/>
                      <a:pt x="130" y="149"/>
                      <a:pt x="129" y="148"/>
                    </a:cubicBezTo>
                    <a:cubicBezTo>
                      <a:pt x="128" y="146"/>
                      <a:pt x="127" y="146"/>
                      <a:pt x="125" y="143"/>
                    </a:cubicBezTo>
                    <a:cubicBezTo>
                      <a:pt x="125" y="142"/>
                      <a:pt x="127" y="139"/>
                      <a:pt x="127" y="138"/>
                    </a:cubicBezTo>
                    <a:cubicBezTo>
                      <a:pt x="127" y="135"/>
                      <a:pt x="123" y="136"/>
                      <a:pt x="123" y="134"/>
                    </a:cubicBezTo>
                    <a:cubicBezTo>
                      <a:pt x="125" y="131"/>
                      <a:pt x="127" y="133"/>
                      <a:pt x="129" y="131"/>
                    </a:cubicBezTo>
                    <a:cubicBezTo>
                      <a:pt x="129" y="129"/>
                      <a:pt x="128" y="125"/>
                      <a:pt x="128" y="121"/>
                    </a:cubicBezTo>
                    <a:cubicBezTo>
                      <a:pt x="127" y="115"/>
                      <a:pt x="127" y="111"/>
                      <a:pt x="126" y="108"/>
                    </a:cubicBezTo>
                    <a:cubicBezTo>
                      <a:pt x="125" y="106"/>
                      <a:pt x="121" y="105"/>
                      <a:pt x="122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1"/>
                      <a:pt x="125" y="102"/>
                      <a:pt x="126" y="102"/>
                    </a:cubicBezTo>
                    <a:cubicBezTo>
                      <a:pt x="128" y="101"/>
                      <a:pt x="130" y="98"/>
                      <a:pt x="131" y="97"/>
                    </a:cubicBezTo>
                    <a:cubicBezTo>
                      <a:pt x="133" y="97"/>
                      <a:pt x="134" y="99"/>
                      <a:pt x="136" y="98"/>
                    </a:cubicBezTo>
                    <a:cubicBezTo>
                      <a:pt x="138" y="96"/>
                      <a:pt x="135" y="94"/>
                      <a:pt x="136" y="92"/>
                    </a:cubicBezTo>
                    <a:cubicBezTo>
                      <a:pt x="137" y="90"/>
                      <a:pt x="138" y="90"/>
                      <a:pt x="140" y="89"/>
                    </a:cubicBezTo>
                    <a:cubicBezTo>
                      <a:pt x="141" y="88"/>
                      <a:pt x="141" y="87"/>
                      <a:pt x="141" y="86"/>
                    </a:cubicBezTo>
                    <a:cubicBezTo>
                      <a:pt x="143" y="83"/>
                      <a:pt x="147" y="81"/>
                      <a:pt x="148" y="79"/>
                    </a:cubicBezTo>
                    <a:cubicBezTo>
                      <a:pt x="148" y="77"/>
                      <a:pt x="145" y="76"/>
                      <a:pt x="145" y="75"/>
                    </a:cubicBezTo>
                    <a:cubicBezTo>
                      <a:pt x="144" y="73"/>
                      <a:pt x="145" y="71"/>
                      <a:pt x="144" y="70"/>
                    </a:cubicBezTo>
                    <a:cubicBezTo>
                      <a:pt x="143" y="66"/>
                      <a:pt x="140" y="66"/>
                      <a:pt x="138" y="64"/>
                    </a:cubicBezTo>
                    <a:cubicBezTo>
                      <a:pt x="137" y="63"/>
                      <a:pt x="138" y="61"/>
                      <a:pt x="137" y="60"/>
                    </a:cubicBezTo>
                    <a:cubicBezTo>
                      <a:pt x="135" y="58"/>
                      <a:pt x="137" y="55"/>
                      <a:pt x="137" y="54"/>
                    </a:cubicBezTo>
                    <a:cubicBezTo>
                      <a:pt x="134" y="52"/>
                      <a:pt x="135" y="50"/>
                      <a:pt x="137" y="47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5744065" y="6236172"/>
                <a:ext cx="358286" cy="384021"/>
              </a:xfrm>
              <a:custGeom>
                <a:avLst/>
                <a:gdLst>
                  <a:gd name="T0" fmla="*/ 2147483646 w 37"/>
                  <a:gd name="T1" fmla="*/ 2147483646 h 58"/>
                  <a:gd name="T2" fmla="*/ 2147483646 w 37"/>
                  <a:gd name="T3" fmla="*/ 2147483646 h 58"/>
                  <a:gd name="T4" fmla="*/ 2147483646 w 37"/>
                  <a:gd name="T5" fmla="*/ 2147483646 h 58"/>
                  <a:gd name="T6" fmla="*/ 2147483646 w 37"/>
                  <a:gd name="T7" fmla="*/ 2147483646 h 58"/>
                  <a:gd name="T8" fmla="*/ 2147483646 w 37"/>
                  <a:gd name="T9" fmla="*/ 2147483646 h 58"/>
                  <a:gd name="T10" fmla="*/ 2147483646 w 37"/>
                  <a:gd name="T11" fmla="*/ 2147483646 h 58"/>
                  <a:gd name="T12" fmla="*/ 2147483646 w 37"/>
                  <a:gd name="T13" fmla="*/ 2147483646 h 58"/>
                  <a:gd name="T14" fmla="*/ 2147483646 w 37"/>
                  <a:gd name="T15" fmla="*/ 2147483646 h 58"/>
                  <a:gd name="T16" fmla="*/ 2147483646 w 37"/>
                  <a:gd name="T17" fmla="*/ 2147483646 h 58"/>
                  <a:gd name="T18" fmla="*/ 2147483646 w 37"/>
                  <a:gd name="T19" fmla="*/ 2147483646 h 58"/>
                  <a:gd name="T20" fmla="*/ 2147483646 w 37"/>
                  <a:gd name="T21" fmla="*/ 2147483646 h 58"/>
                  <a:gd name="T22" fmla="*/ 2147483646 w 37"/>
                  <a:gd name="T23" fmla="*/ 2147483646 h 58"/>
                  <a:gd name="T24" fmla="*/ 2147483646 w 37"/>
                  <a:gd name="T25" fmla="*/ 2147483646 h 58"/>
                  <a:gd name="T26" fmla="*/ 2147483646 w 37"/>
                  <a:gd name="T27" fmla="*/ 2147483646 h 58"/>
                  <a:gd name="T28" fmla="*/ 2147483646 w 37"/>
                  <a:gd name="T29" fmla="*/ 2147483646 h 58"/>
                  <a:gd name="T30" fmla="*/ 2147483646 w 37"/>
                  <a:gd name="T31" fmla="*/ 2147483646 h 58"/>
                  <a:gd name="T32" fmla="*/ 2147483646 w 37"/>
                  <a:gd name="T33" fmla="*/ 2147483646 h 58"/>
                  <a:gd name="T34" fmla="*/ 2147483646 w 37"/>
                  <a:gd name="T35" fmla="*/ 2147483646 h 58"/>
                  <a:gd name="T36" fmla="*/ 2147483646 w 37"/>
                  <a:gd name="T37" fmla="*/ 2147483646 h 58"/>
                  <a:gd name="T38" fmla="*/ 2147483646 w 37"/>
                  <a:gd name="T39" fmla="*/ 2147483646 h 58"/>
                  <a:gd name="T40" fmla="*/ 2147483646 w 37"/>
                  <a:gd name="T41" fmla="*/ 2147483646 h 58"/>
                  <a:gd name="T42" fmla="*/ 2147483646 w 37"/>
                  <a:gd name="T43" fmla="*/ 2147483646 h 58"/>
                  <a:gd name="T44" fmla="*/ 2147483646 w 37"/>
                  <a:gd name="T45" fmla="*/ 2147483646 h 58"/>
                  <a:gd name="T46" fmla="*/ 2147483646 w 37"/>
                  <a:gd name="T47" fmla="*/ 2147483646 h 58"/>
                  <a:gd name="T48" fmla="*/ 2147483646 w 37"/>
                  <a:gd name="T49" fmla="*/ 2147483646 h 58"/>
                  <a:gd name="T50" fmla="*/ 2147483646 w 37"/>
                  <a:gd name="T51" fmla="*/ 2147483646 h 58"/>
                  <a:gd name="T52" fmla="*/ 2147483646 w 37"/>
                  <a:gd name="T53" fmla="*/ 2147483646 h 58"/>
                  <a:gd name="T54" fmla="*/ 2147483646 w 37"/>
                  <a:gd name="T55" fmla="*/ 2147483646 h 58"/>
                  <a:gd name="T56" fmla="*/ 0 w 37"/>
                  <a:gd name="T57" fmla="*/ 2147483646 h 58"/>
                  <a:gd name="T58" fmla="*/ 2147483646 w 37"/>
                  <a:gd name="T59" fmla="*/ 2147483646 h 58"/>
                  <a:gd name="T60" fmla="*/ 2147483646 w 37"/>
                  <a:gd name="T61" fmla="*/ 2147483646 h 58"/>
                  <a:gd name="T62" fmla="*/ 2147483646 w 37"/>
                  <a:gd name="T63" fmla="*/ 2147483646 h 58"/>
                  <a:gd name="T64" fmla="*/ 2147483646 w 37"/>
                  <a:gd name="T65" fmla="*/ 2147483646 h 58"/>
                  <a:gd name="T66" fmla="*/ 2147483646 w 37"/>
                  <a:gd name="T67" fmla="*/ 2147483646 h 58"/>
                  <a:gd name="T68" fmla="*/ 2147483646 w 37"/>
                  <a:gd name="T69" fmla="*/ 2147483646 h 58"/>
                  <a:gd name="T70" fmla="*/ 2147483646 w 37"/>
                  <a:gd name="T71" fmla="*/ 0 h 58"/>
                  <a:gd name="T72" fmla="*/ 2147483646 w 37"/>
                  <a:gd name="T73" fmla="*/ 2147483646 h 58"/>
                  <a:gd name="T74" fmla="*/ 2147483646 w 37"/>
                  <a:gd name="T75" fmla="*/ 2147483646 h 58"/>
                  <a:gd name="T76" fmla="*/ 2147483646 w 37"/>
                  <a:gd name="T77" fmla="*/ 2147483646 h 58"/>
                  <a:gd name="T78" fmla="*/ 2147483646 w 37"/>
                  <a:gd name="T79" fmla="*/ 2147483646 h 58"/>
                  <a:gd name="T80" fmla="*/ 2147483646 w 37"/>
                  <a:gd name="T81" fmla="*/ 2147483646 h 58"/>
                  <a:gd name="T82" fmla="*/ 2147483646 w 37"/>
                  <a:gd name="T83" fmla="*/ 2147483646 h 58"/>
                  <a:gd name="T84" fmla="*/ 2147483646 w 37"/>
                  <a:gd name="T85" fmla="*/ 2147483646 h 58"/>
                  <a:gd name="T86" fmla="*/ 2147483646 w 37"/>
                  <a:gd name="T87" fmla="*/ 2147483646 h 58"/>
                  <a:gd name="T88" fmla="*/ 2147483646 w 37"/>
                  <a:gd name="T89" fmla="*/ 2147483646 h 58"/>
                  <a:gd name="T90" fmla="*/ 2147483646 w 37"/>
                  <a:gd name="T91" fmla="*/ 2147483646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"/>
                  <a:gd name="T139" fmla="*/ 0 h 58"/>
                  <a:gd name="T140" fmla="*/ 37 w 3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" h="58">
                    <a:moveTo>
                      <a:pt x="29" y="19"/>
                    </a:moveTo>
                    <a:cubicBezTo>
                      <a:pt x="29" y="20"/>
                      <a:pt x="28" y="20"/>
                      <a:pt x="28" y="21"/>
                    </a:cubicBezTo>
                    <a:cubicBezTo>
                      <a:pt x="27" y="23"/>
                      <a:pt x="29" y="25"/>
                      <a:pt x="29" y="26"/>
                    </a:cubicBezTo>
                    <a:cubicBezTo>
                      <a:pt x="28" y="28"/>
                      <a:pt x="25" y="30"/>
                      <a:pt x="27" y="32"/>
                    </a:cubicBezTo>
                    <a:cubicBezTo>
                      <a:pt x="27" y="33"/>
                      <a:pt x="28" y="33"/>
                      <a:pt x="28" y="32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1" y="34"/>
                      <a:pt x="30" y="34"/>
                      <a:pt x="29" y="35"/>
                    </a:cubicBezTo>
                    <a:cubicBezTo>
                      <a:pt x="29" y="36"/>
                      <a:pt x="29" y="38"/>
                      <a:pt x="29" y="38"/>
                    </a:cubicBezTo>
                    <a:cubicBezTo>
                      <a:pt x="28" y="39"/>
                      <a:pt x="26" y="39"/>
                      <a:pt x="25" y="40"/>
                    </a:cubicBezTo>
                    <a:cubicBezTo>
                      <a:pt x="25" y="42"/>
                      <a:pt x="27" y="42"/>
                      <a:pt x="27" y="44"/>
                    </a:cubicBezTo>
                    <a:cubicBezTo>
                      <a:pt x="27" y="46"/>
                      <a:pt x="25" y="47"/>
                      <a:pt x="25" y="48"/>
                    </a:cubicBezTo>
                    <a:cubicBezTo>
                      <a:pt x="25" y="49"/>
                      <a:pt x="27" y="50"/>
                      <a:pt x="27" y="51"/>
                    </a:cubicBezTo>
                    <a:cubicBezTo>
                      <a:pt x="26" y="56"/>
                      <a:pt x="22" y="58"/>
                      <a:pt x="19" y="58"/>
                    </a:cubicBezTo>
                    <a:cubicBezTo>
                      <a:pt x="21" y="57"/>
                      <a:pt x="21" y="56"/>
                      <a:pt x="20" y="55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2"/>
                      <a:pt x="16" y="53"/>
                    </a:cubicBezTo>
                    <a:cubicBezTo>
                      <a:pt x="15" y="53"/>
                      <a:pt x="16" y="55"/>
                      <a:pt x="13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2" y="50"/>
                      <a:pt x="10" y="49"/>
                      <a:pt x="10" y="48"/>
                    </a:cubicBezTo>
                    <a:cubicBezTo>
                      <a:pt x="10" y="47"/>
                      <a:pt x="12" y="47"/>
                      <a:pt x="12" y="46"/>
                    </a:cubicBezTo>
                    <a:cubicBezTo>
                      <a:pt x="12" y="45"/>
                      <a:pt x="9" y="45"/>
                      <a:pt x="10" y="44"/>
                    </a:cubicBezTo>
                    <a:cubicBezTo>
                      <a:pt x="10" y="43"/>
                      <a:pt x="13" y="43"/>
                      <a:pt x="13" y="42"/>
                    </a:cubicBezTo>
                    <a:cubicBezTo>
                      <a:pt x="13" y="41"/>
                      <a:pt x="10" y="41"/>
                      <a:pt x="10" y="39"/>
                    </a:cubicBezTo>
                    <a:cubicBezTo>
                      <a:pt x="9" y="39"/>
                      <a:pt x="10" y="37"/>
                      <a:pt x="9" y="36"/>
                    </a:cubicBezTo>
                    <a:cubicBezTo>
                      <a:pt x="9" y="35"/>
                      <a:pt x="7" y="35"/>
                      <a:pt x="7" y="34"/>
                    </a:cubicBezTo>
                    <a:cubicBezTo>
                      <a:pt x="6" y="33"/>
                      <a:pt x="7" y="31"/>
                      <a:pt x="5" y="30"/>
                    </a:cubicBezTo>
                    <a:cubicBezTo>
                      <a:pt x="3" y="28"/>
                      <a:pt x="2" y="27"/>
                      <a:pt x="1" y="25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1" y="23"/>
                      <a:pt x="1" y="21"/>
                      <a:pt x="1" y="19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3"/>
                      <a:pt x="3" y="11"/>
                      <a:pt x="3" y="9"/>
                    </a:cubicBezTo>
                    <a:cubicBezTo>
                      <a:pt x="3" y="9"/>
                      <a:pt x="2" y="9"/>
                      <a:pt x="1" y="8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5" y="3"/>
                      <a:pt x="8" y="4"/>
                      <a:pt x="13" y="2"/>
                    </a:cubicBezTo>
                    <a:cubicBezTo>
                      <a:pt x="15" y="1"/>
                      <a:pt x="14" y="0"/>
                      <a:pt x="15" y="0"/>
                    </a:cubicBezTo>
                    <a:cubicBezTo>
                      <a:pt x="17" y="0"/>
                      <a:pt x="18" y="1"/>
                      <a:pt x="20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4" y="1"/>
                      <a:pt x="24" y="2"/>
                      <a:pt x="26" y="3"/>
                    </a:cubicBezTo>
                    <a:cubicBezTo>
                      <a:pt x="28" y="2"/>
                      <a:pt x="30" y="2"/>
                      <a:pt x="32" y="1"/>
                    </a:cubicBezTo>
                    <a:cubicBezTo>
                      <a:pt x="31" y="2"/>
                      <a:pt x="30" y="4"/>
                      <a:pt x="30" y="5"/>
                    </a:cubicBezTo>
                    <a:cubicBezTo>
                      <a:pt x="31" y="7"/>
                      <a:pt x="34" y="7"/>
                      <a:pt x="34" y="9"/>
                    </a:cubicBezTo>
                    <a:cubicBezTo>
                      <a:pt x="35" y="10"/>
                      <a:pt x="37" y="12"/>
                      <a:pt x="36" y="13"/>
                    </a:cubicBezTo>
                    <a:cubicBezTo>
                      <a:pt x="35" y="15"/>
                      <a:pt x="34" y="15"/>
                      <a:pt x="32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5888788" y="6362523"/>
                <a:ext cx="331589" cy="322340"/>
              </a:xfrm>
              <a:custGeom>
                <a:avLst/>
                <a:gdLst>
                  <a:gd name="T0" fmla="*/ 2147483646 w 34"/>
                  <a:gd name="T1" fmla="*/ 2147483646 h 49"/>
                  <a:gd name="T2" fmla="*/ 2147483646 w 34"/>
                  <a:gd name="T3" fmla="*/ 2147483646 h 49"/>
                  <a:gd name="T4" fmla="*/ 2147483646 w 34"/>
                  <a:gd name="T5" fmla="*/ 2147483646 h 49"/>
                  <a:gd name="T6" fmla="*/ 2147483646 w 34"/>
                  <a:gd name="T7" fmla="*/ 2147483646 h 49"/>
                  <a:gd name="T8" fmla="*/ 2147483646 w 34"/>
                  <a:gd name="T9" fmla="*/ 2147483646 h 49"/>
                  <a:gd name="T10" fmla="*/ 2147483646 w 34"/>
                  <a:gd name="T11" fmla="*/ 2147483646 h 49"/>
                  <a:gd name="T12" fmla="*/ 2147483646 w 34"/>
                  <a:gd name="T13" fmla="*/ 2147483646 h 49"/>
                  <a:gd name="T14" fmla="*/ 2147483646 w 34"/>
                  <a:gd name="T15" fmla="*/ 2147483646 h 49"/>
                  <a:gd name="T16" fmla="*/ 2147483646 w 34"/>
                  <a:gd name="T17" fmla="*/ 2147483646 h 49"/>
                  <a:gd name="T18" fmla="*/ 2147483646 w 34"/>
                  <a:gd name="T19" fmla="*/ 2147483646 h 49"/>
                  <a:gd name="T20" fmla="*/ 2147483646 w 34"/>
                  <a:gd name="T21" fmla="*/ 2147483646 h 49"/>
                  <a:gd name="T22" fmla="*/ 2147483646 w 34"/>
                  <a:gd name="T23" fmla="*/ 2147483646 h 49"/>
                  <a:gd name="T24" fmla="*/ 2147483646 w 34"/>
                  <a:gd name="T25" fmla="*/ 2147483646 h 49"/>
                  <a:gd name="T26" fmla="*/ 2147483646 w 34"/>
                  <a:gd name="T27" fmla="*/ 2147483646 h 49"/>
                  <a:gd name="T28" fmla="*/ 2147483646 w 34"/>
                  <a:gd name="T29" fmla="*/ 2147483646 h 49"/>
                  <a:gd name="T30" fmla="*/ 2147483646 w 34"/>
                  <a:gd name="T31" fmla="*/ 2147483646 h 49"/>
                  <a:gd name="T32" fmla="*/ 2147483646 w 34"/>
                  <a:gd name="T33" fmla="*/ 2147483646 h 49"/>
                  <a:gd name="T34" fmla="*/ 2147483646 w 34"/>
                  <a:gd name="T35" fmla="*/ 2147483646 h 49"/>
                  <a:gd name="T36" fmla="*/ 2147483646 w 34"/>
                  <a:gd name="T37" fmla="*/ 2147483646 h 49"/>
                  <a:gd name="T38" fmla="*/ 2147483646 w 34"/>
                  <a:gd name="T39" fmla="*/ 2147483646 h 49"/>
                  <a:gd name="T40" fmla="*/ 2147483646 w 34"/>
                  <a:gd name="T41" fmla="*/ 2147483646 h 49"/>
                  <a:gd name="T42" fmla="*/ 2147483646 w 34"/>
                  <a:gd name="T43" fmla="*/ 2147483646 h 49"/>
                  <a:gd name="T44" fmla="*/ 2147483646 w 34"/>
                  <a:gd name="T45" fmla="*/ 2147483646 h 49"/>
                  <a:gd name="T46" fmla="*/ 2147483646 w 34"/>
                  <a:gd name="T47" fmla="*/ 0 h 49"/>
                  <a:gd name="T48" fmla="*/ 2147483646 w 34"/>
                  <a:gd name="T49" fmla="*/ 2147483646 h 49"/>
                  <a:gd name="T50" fmla="*/ 2147483646 w 34"/>
                  <a:gd name="T51" fmla="*/ 2147483646 h 49"/>
                  <a:gd name="T52" fmla="*/ 2147483646 w 34"/>
                  <a:gd name="T53" fmla="*/ 2147483646 h 49"/>
                  <a:gd name="T54" fmla="*/ 2147483646 w 34"/>
                  <a:gd name="T55" fmla="*/ 2147483646 h 49"/>
                  <a:gd name="T56" fmla="*/ 2147483646 w 34"/>
                  <a:gd name="T57" fmla="*/ 2147483646 h 49"/>
                  <a:gd name="T58" fmla="*/ 2147483646 w 34"/>
                  <a:gd name="T59" fmla="*/ 2147483646 h 49"/>
                  <a:gd name="T60" fmla="*/ 2147483646 w 34"/>
                  <a:gd name="T61" fmla="*/ 2147483646 h 49"/>
                  <a:gd name="T62" fmla="*/ 2147483646 w 34"/>
                  <a:gd name="T63" fmla="*/ 2147483646 h 49"/>
                  <a:gd name="T64" fmla="*/ 2147483646 w 34"/>
                  <a:gd name="T65" fmla="*/ 2147483646 h 49"/>
                  <a:gd name="T66" fmla="*/ 2147483646 w 34"/>
                  <a:gd name="T67" fmla="*/ 2147483646 h 49"/>
                  <a:gd name="T68" fmla="*/ 2147483646 w 34"/>
                  <a:gd name="T69" fmla="*/ 2147483646 h 49"/>
                  <a:gd name="T70" fmla="*/ 2147483646 w 34"/>
                  <a:gd name="T71" fmla="*/ 2147483646 h 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"/>
                  <a:gd name="T109" fmla="*/ 0 h 49"/>
                  <a:gd name="T110" fmla="*/ 34 w 34"/>
                  <a:gd name="T111" fmla="*/ 49 h 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" h="4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4"/>
                      <a:pt x="2" y="46"/>
                    </a:cubicBezTo>
                    <a:cubicBezTo>
                      <a:pt x="2" y="47"/>
                      <a:pt x="2" y="49"/>
                      <a:pt x="3" y="49"/>
                    </a:cubicBezTo>
                    <a:cubicBezTo>
                      <a:pt x="4" y="49"/>
                      <a:pt x="5" y="48"/>
                      <a:pt x="5" y="47"/>
                    </a:cubicBezTo>
                    <a:cubicBezTo>
                      <a:pt x="5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4"/>
                      <a:pt x="11" y="48"/>
                      <a:pt x="14" y="46"/>
                    </a:cubicBezTo>
                    <a:cubicBezTo>
                      <a:pt x="18" y="44"/>
                      <a:pt x="15" y="39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39"/>
                      <a:pt x="24" y="36"/>
                      <a:pt x="27" y="36"/>
                    </a:cubicBezTo>
                    <a:cubicBezTo>
                      <a:pt x="28" y="36"/>
                      <a:pt x="27" y="35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8" y="29"/>
                      <a:pt x="33" y="31"/>
                      <a:pt x="33" y="29"/>
                    </a:cubicBezTo>
                    <a:cubicBezTo>
                      <a:pt x="34" y="27"/>
                      <a:pt x="30" y="25"/>
                      <a:pt x="31" y="22"/>
                    </a:cubicBezTo>
                    <a:cubicBezTo>
                      <a:pt x="32" y="20"/>
                      <a:pt x="32" y="19"/>
                      <a:pt x="32" y="18"/>
                    </a:cubicBezTo>
                    <a:cubicBezTo>
                      <a:pt x="32" y="16"/>
                      <a:pt x="31" y="14"/>
                      <a:pt x="31" y="12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7" y="5"/>
                      <a:pt x="26" y="5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3" y="2"/>
                      <a:pt x="22" y="6"/>
                      <a:pt x="19" y="6"/>
                    </a:cubicBezTo>
                    <a:cubicBezTo>
                      <a:pt x="18" y="6"/>
                      <a:pt x="16" y="5"/>
                      <a:pt x="14" y="0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4"/>
                      <a:pt x="14" y="6"/>
                      <a:pt x="14" y="7"/>
                    </a:cubicBezTo>
                    <a:cubicBezTo>
                      <a:pt x="13" y="9"/>
                      <a:pt x="10" y="11"/>
                      <a:pt x="12" y="13"/>
                    </a:cubicBezTo>
                    <a:cubicBezTo>
                      <a:pt x="12" y="14"/>
                      <a:pt x="13" y="14"/>
                      <a:pt x="13" y="13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6" y="15"/>
                      <a:pt x="15" y="15"/>
                      <a:pt x="14" y="16"/>
                    </a:cubicBezTo>
                    <a:cubicBezTo>
                      <a:pt x="14" y="17"/>
                      <a:pt x="14" y="19"/>
                      <a:pt x="14" y="19"/>
                    </a:cubicBezTo>
                    <a:cubicBezTo>
                      <a:pt x="13" y="20"/>
                      <a:pt x="11" y="20"/>
                      <a:pt x="10" y="21"/>
                    </a:cubicBezTo>
                    <a:cubicBezTo>
                      <a:pt x="10" y="23"/>
                      <a:pt x="12" y="23"/>
                      <a:pt x="12" y="25"/>
                    </a:cubicBezTo>
                    <a:cubicBezTo>
                      <a:pt x="12" y="27"/>
                      <a:pt x="10" y="28"/>
                      <a:pt x="10" y="29"/>
                    </a:cubicBezTo>
                    <a:cubicBezTo>
                      <a:pt x="10" y="30"/>
                      <a:pt x="12" y="31"/>
                      <a:pt x="12" y="32"/>
                    </a:cubicBezTo>
                    <a:cubicBezTo>
                      <a:pt x="11" y="37"/>
                      <a:pt x="7" y="39"/>
                      <a:pt x="4" y="39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4802703" y="5874040"/>
                <a:ext cx="476309" cy="456647"/>
              </a:xfrm>
              <a:custGeom>
                <a:avLst/>
                <a:gdLst>
                  <a:gd name="T0" fmla="*/ 2147483646 w 49"/>
                  <a:gd name="T1" fmla="*/ 2147483646 h 69"/>
                  <a:gd name="T2" fmla="*/ 2147483646 w 49"/>
                  <a:gd name="T3" fmla="*/ 2147483646 h 69"/>
                  <a:gd name="T4" fmla="*/ 2147483646 w 49"/>
                  <a:gd name="T5" fmla="*/ 2147483646 h 69"/>
                  <a:gd name="T6" fmla="*/ 2147483646 w 49"/>
                  <a:gd name="T7" fmla="*/ 2147483646 h 69"/>
                  <a:gd name="T8" fmla="*/ 2147483646 w 49"/>
                  <a:gd name="T9" fmla="*/ 2147483646 h 69"/>
                  <a:gd name="T10" fmla="*/ 2147483646 w 49"/>
                  <a:gd name="T11" fmla="*/ 2147483646 h 69"/>
                  <a:gd name="T12" fmla="*/ 2147483646 w 49"/>
                  <a:gd name="T13" fmla="*/ 2147483646 h 69"/>
                  <a:gd name="T14" fmla="*/ 2147483646 w 49"/>
                  <a:gd name="T15" fmla="*/ 2147483646 h 69"/>
                  <a:gd name="T16" fmla="*/ 2147483646 w 49"/>
                  <a:gd name="T17" fmla="*/ 2147483646 h 69"/>
                  <a:gd name="T18" fmla="*/ 2147483646 w 49"/>
                  <a:gd name="T19" fmla="*/ 2147483646 h 69"/>
                  <a:gd name="T20" fmla="*/ 2147483646 w 49"/>
                  <a:gd name="T21" fmla="*/ 2147483646 h 69"/>
                  <a:gd name="T22" fmla="*/ 2147483646 w 49"/>
                  <a:gd name="T23" fmla="*/ 2147483646 h 69"/>
                  <a:gd name="T24" fmla="*/ 2147483646 w 49"/>
                  <a:gd name="T25" fmla="*/ 2147483646 h 69"/>
                  <a:gd name="T26" fmla="*/ 2147483646 w 49"/>
                  <a:gd name="T27" fmla="*/ 2147483646 h 69"/>
                  <a:gd name="T28" fmla="*/ 2147483646 w 49"/>
                  <a:gd name="T29" fmla="*/ 2147483646 h 69"/>
                  <a:gd name="T30" fmla="*/ 2147483646 w 49"/>
                  <a:gd name="T31" fmla="*/ 2147483646 h 69"/>
                  <a:gd name="T32" fmla="*/ 2147483646 w 49"/>
                  <a:gd name="T33" fmla="*/ 2147483646 h 69"/>
                  <a:gd name="T34" fmla="*/ 2147483646 w 49"/>
                  <a:gd name="T35" fmla="*/ 2147483646 h 69"/>
                  <a:gd name="T36" fmla="*/ 2147483646 w 49"/>
                  <a:gd name="T37" fmla="*/ 2147483646 h 69"/>
                  <a:gd name="T38" fmla="*/ 2147483646 w 49"/>
                  <a:gd name="T39" fmla="*/ 2147483646 h 69"/>
                  <a:gd name="T40" fmla="*/ 2147483646 w 49"/>
                  <a:gd name="T41" fmla="*/ 2147483646 h 69"/>
                  <a:gd name="T42" fmla="*/ 2147483646 w 49"/>
                  <a:gd name="T43" fmla="*/ 2147483646 h 69"/>
                  <a:gd name="T44" fmla="*/ 2147483646 w 49"/>
                  <a:gd name="T45" fmla="*/ 2147483646 h 69"/>
                  <a:gd name="T46" fmla="*/ 2147483646 w 49"/>
                  <a:gd name="T47" fmla="*/ 2147483646 h 69"/>
                  <a:gd name="T48" fmla="*/ 2147483646 w 49"/>
                  <a:gd name="T49" fmla="*/ 2147483646 h 69"/>
                  <a:gd name="T50" fmla="*/ 2147483646 w 49"/>
                  <a:gd name="T51" fmla="*/ 2147483646 h 69"/>
                  <a:gd name="T52" fmla="*/ 2147483646 w 49"/>
                  <a:gd name="T53" fmla="*/ 2147483646 h 69"/>
                  <a:gd name="T54" fmla="*/ 2147483646 w 49"/>
                  <a:gd name="T55" fmla="*/ 2147483646 h 69"/>
                  <a:gd name="T56" fmla="*/ 2147483646 w 49"/>
                  <a:gd name="T57" fmla="*/ 2147483646 h 69"/>
                  <a:gd name="T58" fmla="*/ 2147483646 w 49"/>
                  <a:gd name="T59" fmla="*/ 2147483646 h 69"/>
                  <a:gd name="T60" fmla="*/ 2147483646 w 49"/>
                  <a:gd name="T61" fmla="*/ 2147483646 h 69"/>
                  <a:gd name="T62" fmla="*/ 2147483646 w 49"/>
                  <a:gd name="T63" fmla="*/ 2147483646 h 69"/>
                  <a:gd name="T64" fmla="*/ 2147483646 w 49"/>
                  <a:gd name="T65" fmla="*/ 2147483646 h 69"/>
                  <a:gd name="T66" fmla="*/ 2147483646 w 49"/>
                  <a:gd name="T67" fmla="*/ 2147483646 h 69"/>
                  <a:gd name="T68" fmla="*/ 2147483646 w 49"/>
                  <a:gd name="T69" fmla="*/ 2147483646 h 69"/>
                  <a:gd name="T70" fmla="*/ 2147483646 w 49"/>
                  <a:gd name="T71" fmla="*/ 2147483646 h 69"/>
                  <a:gd name="T72" fmla="*/ 2147483646 w 49"/>
                  <a:gd name="T73" fmla="*/ 2147483646 h 69"/>
                  <a:gd name="T74" fmla="*/ 2147483646 w 49"/>
                  <a:gd name="T75" fmla="*/ 2147483646 h 69"/>
                  <a:gd name="T76" fmla="*/ 2147483646 w 49"/>
                  <a:gd name="T77" fmla="*/ 2147483646 h 69"/>
                  <a:gd name="T78" fmla="*/ 2147483646 w 49"/>
                  <a:gd name="T79" fmla="*/ 2147483646 h 69"/>
                  <a:gd name="T80" fmla="*/ 2147483646 w 49"/>
                  <a:gd name="T81" fmla="*/ 2147483646 h 69"/>
                  <a:gd name="T82" fmla="*/ 2147483646 w 49"/>
                  <a:gd name="T83" fmla="*/ 2147483646 h 69"/>
                  <a:gd name="T84" fmla="*/ 2147483646 w 49"/>
                  <a:gd name="T85" fmla="*/ 2147483646 h 69"/>
                  <a:gd name="T86" fmla="*/ 2147483646 w 49"/>
                  <a:gd name="T87" fmla="*/ 2147483646 h 69"/>
                  <a:gd name="T88" fmla="*/ 2147483646 w 49"/>
                  <a:gd name="T89" fmla="*/ 2147483646 h 69"/>
                  <a:gd name="T90" fmla="*/ 2147483646 w 49"/>
                  <a:gd name="T91" fmla="*/ 2147483646 h 69"/>
                  <a:gd name="T92" fmla="*/ 2147483646 w 49"/>
                  <a:gd name="T93" fmla="*/ 2147483646 h 69"/>
                  <a:gd name="T94" fmla="*/ 2147483646 w 49"/>
                  <a:gd name="T95" fmla="*/ 2147483646 h 69"/>
                  <a:gd name="T96" fmla="*/ 2147483646 w 49"/>
                  <a:gd name="T97" fmla="*/ 2147483646 h 69"/>
                  <a:gd name="T98" fmla="*/ 2147483646 w 49"/>
                  <a:gd name="T99" fmla="*/ 2147483646 h 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69"/>
                  <a:gd name="T152" fmla="*/ 49 w 49"/>
                  <a:gd name="T153" fmla="*/ 69 h 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69">
                    <a:moveTo>
                      <a:pt x="4" y="37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5" y="41"/>
                      <a:pt x="3" y="40"/>
                      <a:pt x="4" y="45"/>
                    </a:cubicBezTo>
                    <a:cubicBezTo>
                      <a:pt x="4" y="46"/>
                      <a:pt x="1" y="48"/>
                      <a:pt x="1" y="50"/>
                    </a:cubicBezTo>
                    <a:cubicBezTo>
                      <a:pt x="0" y="53"/>
                      <a:pt x="3" y="53"/>
                      <a:pt x="5" y="53"/>
                    </a:cubicBezTo>
                    <a:cubicBezTo>
                      <a:pt x="7" y="53"/>
                      <a:pt x="7" y="55"/>
                      <a:pt x="8" y="52"/>
                    </a:cubicBezTo>
                    <a:cubicBezTo>
                      <a:pt x="11" y="53"/>
                      <a:pt x="7" y="57"/>
                      <a:pt x="9" y="58"/>
                    </a:cubicBezTo>
                    <a:cubicBezTo>
                      <a:pt x="9" y="58"/>
                      <a:pt x="11" y="57"/>
                      <a:pt x="11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6" y="61"/>
                      <a:pt x="17" y="59"/>
                      <a:pt x="17" y="61"/>
                    </a:cubicBezTo>
                    <a:cubicBezTo>
                      <a:pt x="17" y="63"/>
                      <a:pt x="12" y="62"/>
                      <a:pt x="13" y="65"/>
                    </a:cubicBezTo>
                    <a:cubicBezTo>
                      <a:pt x="14" y="67"/>
                      <a:pt x="16" y="64"/>
                      <a:pt x="17" y="65"/>
                    </a:cubicBezTo>
                    <a:cubicBezTo>
                      <a:pt x="18" y="66"/>
                      <a:pt x="17" y="68"/>
                      <a:pt x="19" y="68"/>
                    </a:cubicBezTo>
                    <a:cubicBezTo>
                      <a:pt x="20" y="68"/>
                      <a:pt x="20" y="66"/>
                      <a:pt x="21" y="66"/>
                    </a:cubicBezTo>
                    <a:cubicBezTo>
                      <a:pt x="22" y="66"/>
                      <a:pt x="23" y="69"/>
                      <a:pt x="29" y="67"/>
                    </a:cubicBezTo>
                    <a:cubicBezTo>
                      <a:pt x="31" y="66"/>
                      <a:pt x="31" y="66"/>
                      <a:pt x="32" y="65"/>
                    </a:cubicBezTo>
                    <a:cubicBezTo>
                      <a:pt x="32" y="63"/>
                      <a:pt x="32" y="62"/>
                      <a:pt x="32" y="60"/>
                    </a:cubicBezTo>
                    <a:cubicBezTo>
                      <a:pt x="32" y="59"/>
                      <a:pt x="32" y="59"/>
                      <a:pt x="34" y="58"/>
                    </a:cubicBezTo>
                    <a:cubicBezTo>
                      <a:pt x="35" y="54"/>
                      <a:pt x="33" y="52"/>
                      <a:pt x="32" y="49"/>
                    </a:cubicBezTo>
                    <a:cubicBezTo>
                      <a:pt x="32" y="48"/>
                      <a:pt x="34" y="48"/>
                      <a:pt x="34" y="47"/>
                    </a:cubicBezTo>
                    <a:cubicBezTo>
                      <a:pt x="34" y="46"/>
                      <a:pt x="33" y="45"/>
                      <a:pt x="34" y="45"/>
                    </a:cubicBezTo>
                    <a:cubicBezTo>
                      <a:pt x="34" y="44"/>
                      <a:pt x="35" y="44"/>
                      <a:pt x="36" y="44"/>
                    </a:cubicBezTo>
                    <a:cubicBezTo>
                      <a:pt x="37" y="43"/>
                      <a:pt x="37" y="41"/>
                      <a:pt x="38" y="40"/>
                    </a:cubicBezTo>
                    <a:cubicBezTo>
                      <a:pt x="40" y="40"/>
                      <a:pt x="42" y="43"/>
                      <a:pt x="44" y="41"/>
                    </a:cubicBezTo>
                    <a:cubicBezTo>
                      <a:pt x="46" y="39"/>
                      <a:pt x="43" y="38"/>
                      <a:pt x="44" y="37"/>
                    </a:cubicBezTo>
                    <a:cubicBezTo>
                      <a:pt x="45" y="35"/>
                      <a:pt x="47" y="36"/>
                      <a:pt x="47" y="35"/>
                    </a:cubicBezTo>
                    <a:cubicBezTo>
                      <a:pt x="48" y="33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8"/>
                      <a:pt x="46" y="26"/>
                      <a:pt x="46" y="25"/>
                    </a:cubicBezTo>
                    <a:cubicBezTo>
                      <a:pt x="46" y="19"/>
                      <a:pt x="48" y="22"/>
                      <a:pt x="48" y="19"/>
                    </a:cubicBezTo>
                    <a:cubicBezTo>
                      <a:pt x="48" y="18"/>
                      <a:pt x="46" y="17"/>
                      <a:pt x="47" y="16"/>
                    </a:cubicBezTo>
                    <a:cubicBezTo>
                      <a:pt x="47" y="13"/>
                      <a:pt x="49" y="12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11"/>
                      <a:pt x="44" y="12"/>
                      <a:pt x="40" y="12"/>
                    </a:cubicBezTo>
                    <a:cubicBezTo>
                      <a:pt x="38" y="12"/>
                      <a:pt x="37" y="10"/>
                      <a:pt x="35" y="10"/>
                    </a:cubicBezTo>
                    <a:cubicBezTo>
                      <a:pt x="34" y="10"/>
                      <a:pt x="33" y="11"/>
                      <a:pt x="31" y="11"/>
                    </a:cubicBezTo>
                    <a:cubicBezTo>
                      <a:pt x="29" y="11"/>
                      <a:pt x="28" y="8"/>
                      <a:pt x="25" y="7"/>
                    </a:cubicBezTo>
                    <a:cubicBezTo>
                      <a:pt x="24" y="7"/>
                      <a:pt x="22" y="8"/>
                      <a:pt x="21" y="7"/>
                    </a:cubicBezTo>
                    <a:cubicBezTo>
                      <a:pt x="20" y="5"/>
                      <a:pt x="24" y="3"/>
                      <a:pt x="23" y="1"/>
                    </a:cubicBezTo>
                    <a:cubicBezTo>
                      <a:pt x="22" y="0"/>
                      <a:pt x="19" y="1"/>
                      <a:pt x="16" y="6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9" y="22"/>
                      <a:pt x="17" y="23"/>
                      <a:pt x="16" y="23"/>
                    </a:cubicBezTo>
                    <a:cubicBezTo>
                      <a:pt x="15" y="24"/>
                      <a:pt x="14" y="24"/>
                      <a:pt x="13" y="23"/>
                    </a:cubicBezTo>
                    <a:cubicBezTo>
                      <a:pt x="13" y="23"/>
                      <a:pt x="13" y="24"/>
                      <a:pt x="12" y="24"/>
                    </a:cubicBezTo>
                    <a:cubicBezTo>
                      <a:pt x="12" y="25"/>
                      <a:pt x="11" y="24"/>
                      <a:pt x="11" y="25"/>
                    </a:cubicBezTo>
                    <a:cubicBezTo>
                      <a:pt x="10" y="26"/>
                      <a:pt x="11" y="27"/>
                      <a:pt x="11" y="28"/>
                    </a:cubicBezTo>
                    <a:cubicBezTo>
                      <a:pt x="10" y="29"/>
                      <a:pt x="9" y="27"/>
                      <a:pt x="8" y="28"/>
                    </a:cubicBezTo>
                    <a:cubicBezTo>
                      <a:pt x="9" y="29"/>
                      <a:pt x="7" y="29"/>
                      <a:pt x="6" y="30"/>
                    </a:cubicBezTo>
                    <a:cubicBezTo>
                      <a:pt x="6" y="31"/>
                      <a:pt x="6" y="33"/>
                      <a:pt x="5" y="34"/>
                    </a:cubicBezTo>
                    <a:cubicBezTo>
                      <a:pt x="5" y="35"/>
                      <a:pt x="5" y="36"/>
                      <a:pt x="4" y="37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auto">
              <a:xfrm>
                <a:off x="2251140" y="6031228"/>
                <a:ext cx="331589" cy="325324"/>
              </a:xfrm>
              <a:custGeom>
                <a:avLst/>
                <a:gdLst>
                  <a:gd name="T0" fmla="*/ 2147483646 w 34"/>
                  <a:gd name="T1" fmla="*/ 2147483646 h 49"/>
                  <a:gd name="T2" fmla="*/ 2147483646 w 34"/>
                  <a:gd name="T3" fmla="*/ 2147483646 h 49"/>
                  <a:gd name="T4" fmla="*/ 2147483646 w 34"/>
                  <a:gd name="T5" fmla="*/ 2147483646 h 49"/>
                  <a:gd name="T6" fmla="*/ 2147483646 w 34"/>
                  <a:gd name="T7" fmla="*/ 2147483646 h 49"/>
                  <a:gd name="T8" fmla="*/ 2147483646 w 34"/>
                  <a:gd name="T9" fmla="*/ 2147483646 h 49"/>
                  <a:gd name="T10" fmla="*/ 2147483646 w 34"/>
                  <a:gd name="T11" fmla="*/ 2147483646 h 49"/>
                  <a:gd name="T12" fmla="*/ 2147483646 w 34"/>
                  <a:gd name="T13" fmla="*/ 2147483646 h 49"/>
                  <a:gd name="T14" fmla="*/ 2147483646 w 34"/>
                  <a:gd name="T15" fmla="*/ 2147483646 h 49"/>
                  <a:gd name="T16" fmla="*/ 2147483646 w 34"/>
                  <a:gd name="T17" fmla="*/ 2147483646 h 49"/>
                  <a:gd name="T18" fmla="*/ 2147483646 w 34"/>
                  <a:gd name="T19" fmla="*/ 2147483646 h 49"/>
                  <a:gd name="T20" fmla="*/ 2147483646 w 34"/>
                  <a:gd name="T21" fmla="*/ 2147483646 h 49"/>
                  <a:gd name="T22" fmla="*/ 2147483646 w 34"/>
                  <a:gd name="T23" fmla="*/ 2147483646 h 49"/>
                  <a:gd name="T24" fmla="*/ 2147483646 w 34"/>
                  <a:gd name="T25" fmla="*/ 2147483646 h 49"/>
                  <a:gd name="T26" fmla="*/ 2147483646 w 34"/>
                  <a:gd name="T27" fmla="*/ 2147483646 h 49"/>
                  <a:gd name="T28" fmla="*/ 2147483646 w 34"/>
                  <a:gd name="T29" fmla="*/ 2147483646 h 49"/>
                  <a:gd name="T30" fmla="*/ 2147483646 w 34"/>
                  <a:gd name="T31" fmla="*/ 2147483646 h 49"/>
                  <a:gd name="T32" fmla="*/ 2147483646 w 34"/>
                  <a:gd name="T33" fmla="*/ 0 h 49"/>
                  <a:gd name="T34" fmla="*/ 2147483646 w 34"/>
                  <a:gd name="T35" fmla="*/ 2147483646 h 49"/>
                  <a:gd name="T36" fmla="*/ 2147483646 w 34"/>
                  <a:gd name="T37" fmla="*/ 2147483646 h 49"/>
                  <a:gd name="T38" fmla="*/ 2147483646 w 34"/>
                  <a:gd name="T39" fmla="*/ 2147483646 h 49"/>
                  <a:gd name="T40" fmla="*/ 2147483646 w 34"/>
                  <a:gd name="T41" fmla="*/ 2147483646 h 49"/>
                  <a:gd name="T42" fmla="*/ 2147483646 w 34"/>
                  <a:gd name="T43" fmla="*/ 2147483646 h 49"/>
                  <a:gd name="T44" fmla="*/ 2147483646 w 34"/>
                  <a:gd name="T45" fmla="*/ 2147483646 h 49"/>
                  <a:gd name="T46" fmla="*/ 2147483646 w 34"/>
                  <a:gd name="T47" fmla="*/ 2147483646 h 49"/>
                  <a:gd name="T48" fmla="*/ 2147483646 w 34"/>
                  <a:gd name="T49" fmla="*/ 2147483646 h 49"/>
                  <a:gd name="T50" fmla="*/ 2147483646 w 34"/>
                  <a:gd name="T51" fmla="*/ 2147483646 h 49"/>
                  <a:gd name="T52" fmla="*/ 2147483646 w 34"/>
                  <a:gd name="T53" fmla="*/ 2147483646 h 49"/>
                  <a:gd name="T54" fmla="*/ 2147483646 w 34"/>
                  <a:gd name="T55" fmla="*/ 2147483646 h 49"/>
                  <a:gd name="T56" fmla="*/ 2147483646 w 34"/>
                  <a:gd name="T57" fmla="*/ 2147483646 h 49"/>
                  <a:gd name="T58" fmla="*/ 2147483646 w 34"/>
                  <a:gd name="T59" fmla="*/ 2147483646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"/>
                  <a:gd name="T91" fmla="*/ 0 h 49"/>
                  <a:gd name="T92" fmla="*/ 34 w 34"/>
                  <a:gd name="T93" fmla="*/ 49 h 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" h="49">
                    <a:moveTo>
                      <a:pt x="3" y="20"/>
                    </a:moveTo>
                    <a:cubicBezTo>
                      <a:pt x="3" y="21"/>
                      <a:pt x="3" y="22"/>
                      <a:pt x="4" y="23"/>
                    </a:cubicBezTo>
                    <a:cubicBezTo>
                      <a:pt x="0" y="26"/>
                      <a:pt x="5" y="30"/>
                      <a:pt x="6" y="35"/>
                    </a:cubicBezTo>
                    <a:cubicBezTo>
                      <a:pt x="6" y="39"/>
                      <a:pt x="6" y="41"/>
                      <a:pt x="6" y="44"/>
                    </a:cubicBezTo>
                    <a:cubicBezTo>
                      <a:pt x="6" y="49"/>
                      <a:pt x="15" y="48"/>
                      <a:pt x="19" y="49"/>
                    </a:cubicBezTo>
                    <a:cubicBezTo>
                      <a:pt x="19" y="45"/>
                      <a:pt x="19" y="43"/>
                      <a:pt x="20" y="41"/>
                    </a:cubicBezTo>
                    <a:cubicBezTo>
                      <a:pt x="20" y="39"/>
                      <a:pt x="20" y="38"/>
                      <a:pt x="20" y="36"/>
                    </a:cubicBezTo>
                    <a:cubicBezTo>
                      <a:pt x="22" y="33"/>
                      <a:pt x="20" y="32"/>
                      <a:pt x="21" y="30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6" y="28"/>
                      <a:pt x="24" y="25"/>
                      <a:pt x="31" y="24"/>
                    </a:cubicBezTo>
                    <a:cubicBezTo>
                      <a:pt x="31" y="22"/>
                      <a:pt x="29" y="23"/>
                      <a:pt x="26" y="23"/>
                    </a:cubicBezTo>
                    <a:cubicBezTo>
                      <a:pt x="25" y="22"/>
                      <a:pt x="27" y="23"/>
                      <a:pt x="28" y="23"/>
                    </a:cubicBezTo>
                    <a:cubicBezTo>
                      <a:pt x="30" y="20"/>
                      <a:pt x="30" y="18"/>
                      <a:pt x="31" y="16"/>
                    </a:cubicBezTo>
                    <a:cubicBezTo>
                      <a:pt x="30" y="14"/>
                      <a:pt x="29" y="14"/>
                      <a:pt x="30" y="11"/>
                    </a:cubicBezTo>
                    <a:cubicBezTo>
                      <a:pt x="31" y="11"/>
                      <a:pt x="32" y="11"/>
                      <a:pt x="34" y="10"/>
                    </a:cubicBezTo>
                    <a:cubicBezTo>
                      <a:pt x="34" y="7"/>
                      <a:pt x="31" y="3"/>
                      <a:pt x="28" y="1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1"/>
                      <a:pt x="23" y="4"/>
                      <a:pt x="22" y="4"/>
                    </a:cubicBezTo>
                    <a:cubicBezTo>
                      <a:pt x="20" y="5"/>
                      <a:pt x="17" y="2"/>
                      <a:pt x="16" y="3"/>
                    </a:cubicBezTo>
                    <a:cubicBezTo>
                      <a:pt x="15" y="4"/>
                      <a:pt x="19" y="4"/>
                      <a:pt x="19" y="7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8" y="9"/>
                      <a:pt x="20" y="9"/>
                      <a:pt x="20" y="10"/>
                    </a:cubicBezTo>
                    <a:cubicBezTo>
                      <a:pt x="20" y="12"/>
                      <a:pt x="17" y="11"/>
                      <a:pt x="20" y="14"/>
                    </a:cubicBezTo>
                    <a:cubicBezTo>
                      <a:pt x="23" y="12"/>
                      <a:pt x="24" y="13"/>
                      <a:pt x="24" y="14"/>
                    </a:cubicBezTo>
                    <a:cubicBezTo>
                      <a:pt x="24" y="16"/>
                      <a:pt x="21" y="18"/>
                      <a:pt x="18" y="18"/>
                    </a:cubicBezTo>
                    <a:lnTo>
                      <a:pt x="16" y="19"/>
                    </a:lnTo>
                    <a:cubicBezTo>
                      <a:pt x="15" y="20"/>
                      <a:pt x="16" y="23"/>
                      <a:pt x="14" y="23"/>
                    </a:cubicBezTo>
                    <a:cubicBezTo>
                      <a:pt x="13" y="23"/>
                      <a:pt x="12" y="22"/>
                      <a:pt x="11" y="21"/>
                    </a:cubicBezTo>
                    <a:cubicBezTo>
                      <a:pt x="10" y="22"/>
                      <a:pt x="9" y="24"/>
                      <a:pt x="6" y="23"/>
                    </a:cubicBezTo>
                    <a:cubicBezTo>
                      <a:pt x="5" y="22"/>
                      <a:pt x="4" y="21"/>
                      <a:pt x="3" y="2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2194935" y="6024278"/>
                <a:ext cx="202326" cy="99487"/>
              </a:xfrm>
              <a:custGeom>
                <a:avLst/>
                <a:gdLst>
                  <a:gd name="T0" fmla="*/ 0 w 21"/>
                  <a:gd name="T1" fmla="*/ 2147483646 h 15"/>
                  <a:gd name="T2" fmla="*/ 2147483646 w 21"/>
                  <a:gd name="T3" fmla="*/ 2147483646 h 15"/>
                  <a:gd name="T4" fmla="*/ 2147483646 w 21"/>
                  <a:gd name="T5" fmla="*/ 2147483646 h 15"/>
                  <a:gd name="T6" fmla="*/ 2147483646 w 21"/>
                  <a:gd name="T7" fmla="*/ 2147483646 h 15"/>
                  <a:gd name="T8" fmla="*/ 2147483646 w 21"/>
                  <a:gd name="T9" fmla="*/ 2147483646 h 15"/>
                  <a:gd name="T10" fmla="*/ 2147483646 w 21"/>
                  <a:gd name="T11" fmla="*/ 2147483646 h 15"/>
                  <a:gd name="T12" fmla="*/ 2147483646 w 21"/>
                  <a:gd name="T13" fmla="*/ 2147483646 h 15"/>
                  <a:gd name="T14" fmla="*/ 2147483646 w 21"/>
                  <a:gd name="T15" fmla="*/ 2147483646 h 15"/>
                  <a:gd name="T16" fmla="*/ 2147483646 w 21"/>
                  <a:gd name="T17" fmla="*/ 0 h 15"/>
                  <a:gd name="T18" fmla="*/ 2147483646 w 21"/>
                  <a:gd name="T19" fmla="*/ 2147483646 h 15"/>
                  <a:gd name="T20" fmla="*/ 2147483646 w 21"/>
                  <a:gd name="T21" fmla="*/ 2147483646 h 15"/>
                  <a:gd name="T22" fmla="*/ 2147483646 w 21"/>
                  <a:gd name="T23" fmla="*/ 2147483646 h 15"/>
                  <a:gd name="T24" fmla="*/ 0 w 21"/>
                  <a:gd name="T25" fmla="*/ 2147483646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5"/>
                  <a:gd name="T41" fmla="*/ 21 w 2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5">
                    <a:moveTo>
                      <a:pt x="0" y="3"/>
                    </a:moveTo>
                    <a:cubicBezTo>
                      <a:pt x="0" y="8"/>
                      <a:pt x="0" y="11"/>
                      <a:pt x="7" y="13"/>
                    </a:cubicBezTo>
                    <a:cubicBezTo>
                      <a:pt x="7" y="13"/>
                      <a:pt x="8" y="14"/>
                      <a:pt x="8" y="14"/>
                    </a:cubicBezTo>
                    <a:cubicBezTo>
                      <a:pt x="9" y="14"/>
                      <a:pt x="10" y="15"/>
                      <a:pt x="10" y="14"/>
                    </a:cubicBezTo>
                    <a:cubicBezTo>
                      <a:pt x="13" y="12"/>
                      <a:pt x="10" y="7"/>
                      <a:pt x="13" y="6"/>
                    </a:cubicBezTo>
                    <a:cubicBezTo>
                      <a:pt x="15" y="6"/>
                      <a:pt x="16" y="9"/>
                      <a:pt x="17" y="9"/>
                    </a:cubicBezTo>
                    <a:cubicBezTo>
                      <a:pt x="19" y="9"/>
                      <a:pt x="19" y="6"/>
                      <a:pt x="21" y="6"/>
                    </a:cubicBezTo>
                    <a:cubicBezTo>
                      <a:pt x="20" y="5"/>
                      <a:pt x="19" y="6"/>
                      <a:pt x="18" y="5"/>
                    </a:cubicBezTo>
                    <a:cubicBezTo>
                      <a:pt x="17" y="4"/>
                      <a:pt x="16" y="1"/>
                      <a:pt x="15" y="0"/>
                    </a:cubicBezTo>
                    <a:cubicBezTo>
                      <a:pt x="14" y="0"/>
                      <a:pt x="14" y="3"/>
                      <a:pt x="14" y="3"/>
                    </a:cubicBezTo>
                    <a:cubicBezTo>
                      <a:pt x="13" y="3"/>
                      <a:pt x="11" y="4"/>
                      <a:pt x="10" y="4"/>
                    </a:cubicBezTo>
                    <a:cubicBezTo>
                      <a:pt x="8" y="4"/>
                      <a:pt x="7" y="2"/>
                      <a:pt x="6" y="3"/>
                    </a:cubicBezTo>
                    <a:cubicBezTo>
                      <a:pt x="4" y="3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2652993" y="5798429"/>
                <a:ext cx="261337" cy="312392"/>
              </a:xfrm>
              <a:custGeom>
                <a:avLst/>
                <a:gdLst>
                  <a:gd name="T0" fmla="*/ 2147483646 w 27"/>
                  <a:gd name="T1" fmla="*/ 2147483646 h 47"/>
                  <a:gd name="T2" fmla="*/ 2147483646 w 27"/>
                  <a:gd name="T3" fmla="*/ 2147483646 h 47"/>
                  <a:gd name="T4" fmla="*/ 2147483646 w 27"/>
                  <a:gd name="T5" fmla="*/ 2147483646 h 47"/>
                  <a:gd name="T6" fmla="*/ 2147483646 w 27"/>
                  <a:gd name="T7" fmla="*/ 2147483646 h 47"/>
                  <a:gd name="T8" fmla="*/ 2147483646 w 27"/>
                  <a:gd name="T9" fmla="*/ 2147483646 h 47"/>
                  <a:gd name="T10" fmla="*/ 2147483646 w 27"/>
                  <a:gd name="T11" fmla="*/ 2147483646 h 47"/>
                  <a:gd name="T12" fmla="*/ 2147483646 w 27"/>
                  <a:gd name="T13" fmla="*/ 2147483646 h 47"/>
                  <a:gd name="T14" fmla="*/ 2147483646 w 27"/>
                  <a:gd name="T15" fmla="*/ 2147483646 h 47"/>
                  <a:gd name="T16" fmla="*/ 2147483646 w 27"/>
                  <a:gd name="T17" fmla="*/ 2147483646 h 47"/>
                  <a:gd name="T18" fmla="*/ 2147483646 w 27"/>
                  <a:gd name="T19" fmla="*/ 2147483646 h 47"/>
                  <a:gd name="T20" fmla="*/ 2147483646 w 27"/>
                  <a:gd name="T21" fmla="*/ 2147483646 h 47"/>
                  <a:gd name="T22" fmla="*/ 2147483646 w 27"/>
                  <a:gd name="T23" fmla="*/ 0 h 47"/>
                  <a:gd name="T24" fmla="*/ 2147483646 w 27"/>
                  <a:gd name="T25" fmla="*/ 2147483646 h 47"/>
                  <a:gd name="T26" fmla="*/ 2147483646 w 27"/>
                  <a:gd name="T27" fmla="*/ 2147483646 h 47"/>
                  <a:gd name="T28" fmla="*/ 2147483646 w 27"/>
                  <a:gd name="T29" fmla="*/ 2147483646 h 47"/>
                  <a:gd name="T30" fmla="*/ 2147483646 w 27"/>
                  <a:gd name="T31" fmla="*/ 2147483646 h 47"/>
                  <a:gd name="T32" fmla="*/ 2147483646 w 27"/>
                  <a:gd name="T33" fmla="*/ 2147483646 h 47"/>
                  <a:gd name="T34" fmla="*/ 2147483646 w 27"/>
                  <a:gd name="T35" fmla="*/ 2147483646 h 47"/>
                  <a:gd name="T36" fmla="*/ 2147483646 w 27"/>
                  <a:gd name="T37" fmla="*/ 2147483646 h 47"/>
                  <a:gd name="T38" fmla="*/ 2147483646 w 27"/>
                  <a:gd name="T39" fmla="*/ 2147483646 h 47"/>
                  <a:gd name="T40" fmla="*/ 2147483646 w 27"/>
                  <a:gd name="T41" fmla="*/ 2147483646 h 47"/>
                  <a:gd name="T42" fmla="*/ 2147483646 w 27"/>
                  <a:gd name="T43" fmla="*/ 2147483646 h 47"/>
                  <a:gd name="T44" fmla="*/ 2147483646 w 27"/>
                  <a:gd name="T45" fmla="*/ 2147483646 h 47"/>
                  <a:gd name="T46" fmla="*/ 2147483646 w 27"/>
                  <a:gd name="T47" fmla="*/ 2147483646 h 47"/>
                  <a:gd name="T48" fmla="*/ 2147483646 w 27"/>
                  <a:gd name="T49" fmla="*/ 2147483646 h 47"/>
                  <a:gd name="T50" fmla="*/ 2147483646 w 27"/>
                  <a:gd name="T51" fmla="*/ 2147483646 h 47"/>
                  <a:gd name="T52" fmla="*/ 2147483646 w 27"/>
                  <a:gd name="T53" fmla="*/ 2147483646 h 47"/>
                  <a:gd name="T54" fmla="*/ 2147483646 w 27"/>
                  <a:gd name="T55" fmla="*/ 2147483646 h 47"/>
                  <a:gd name="T56" fmla="*/ 2147483646 w 27"/>
                  <a:gd name="T57" fmla="*/ 2147483646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47"/>
                  <a:gd name="T89" fmla="*/ 27 w 27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47">
                    <a:moveTo>
                      <a:pt x="24" y="45"/>
                    </a:moveTo>
                    <a:cubicBezTo>
                      <a:pt x="21" y="42"/>
                      <a:pt x="20" y="40"/>
                      <a:pt x="20" y="38"/>
                    </a:cubicBezTo>
                    <a:cubicBezTo>
                      <a:pt x="20" y="35"/>
                      <a:pt x="24" y="38"/>
                      <a:pt x="24" y="39"/>
                    </a:cubicBezTo>
                    <a:cubicBezTo>
                      <a:pt x="25" y="35"/>
                      <a:pt x="25" y="31"/>
                      <a:pt x="27" y="27"/>
                    </a:cubicBezTo>
                    <a:cubicBezTo>
                      <a:pt x="27" y="24"/>
                      <a:pt x="20" y="20"/>
                      <a:pt x="20" y="20"/>
                    </a:cubicBezTo>
                    <a:cubicBezTo>
                      <a:pt x="21" y="18"/>
                      <a:pt x="24" y="18"/>
                      <a:pt x="24" y="16"/>
                    </a:cubicBezTo>
                    <a:cubicBezTo>
                      <a:pt x="25" y="14"/>
                      <a:pt x="21" y="12"/>
                      <a:pt x="23" y="10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3"/>
                      <a:pt x="21" y="1"/>
                      <a:pt x="19" y="1"/>
                    </a:cubicBezTo>
                    <a:cubicBezTo>
                      <a:pt x="16" y="2"/>
                      <a:pt x="16" y="0"/>
                      <a:pt x="15" y="0"/>
                    </a:cubicBezTo>
                    <a:cubicBezTo>
                      <a:pt x="14" y="0"/>
                      <a:pt x="13" y="1"/>
                      <a:pt x="13" y="1"/>
                    </a:cubicBezTo>
                    <a:cubicBezTo>
                      <a:pt x="13" y="3"/>
                      <a:pt x="13" y="4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5" y="9"/>
                      <a:pt x="12" y="10"/>
                      <a:pt x="11" y="12"/>
                    </a:cubicBezTo>
                    <a:cubicBezTo>
                      <a:pt x="11" y="15"/>
                      <a:pt x="12" y="16"/>
                      <a:pt x="12" y="19"/>
                    </a:cubicBezTo>
                    <a:cubicBezTo>
                      <a:pt x="11" y="22"/>
                      <a:pt x="13" y="29"/>
                      <a:pt x="11" y="29"/>
                    </a:cubicBezTo>
                    <a:cubicBezTo>
                      <a:pt x="10" y="30"/>
                      <a:pt x="9" y="29"/>
                      <a:pt x="7" y="30"/>
                    </a:cubicBezTo>
                    <a:cubicBezTo>
                      <a:pt x="5" y="29"/>
                      <a:pt x="5" y="27"/>
                      <a:pt x="3" y="27"/>
                    </a:cubicBezTo>
                    <a:cubicBezTo>
                      <a:pt x="3" y="28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3" y="33"/>
                      <a:pt x="5" y="32"/>
                      <a:pt x="5" y="33"/>
                    </a:cubicBezTo>
                    <a:cubicBezTo>
                      <a:pt x="5" y="34"/>
                      <a:pt x="2" y="34"/>
                      <a:pt x="1" y="35"/>
                    </a:cubicBezTo>
                    <a:cubicBezTo>
                      <a:pt x="0" y="38"/>
                      <a:pt x="3" y="38"/>
                      <a:pt x="4" y="39"/>
                    </a:cubicBezTo>
                    <a:cubicBezTo>
                      <a:pt x="4" y="40"/>
                      <a:pt x="4" y="42"/>
                      <a:pt x="5" y="43"/>
                    </a:cubicBezTo>
                    <a:cubicBezTo>
                      <a:pt x="7" y="44"/>
                      <a:pt x="8" y="44"/>
                      <a:pt x="11" y="44"/>
                    </a:cubicBezTo>
                    <a:cubicBezTo>
                      <a:pt x="16" y="47"/>
                      <a:pt x="15" y="47"/>
                      <a:pt x="19" y="46"/>
                    </a:cubicBezTo>
                    <a:cubicBezTo>
                      <a:pt x="21" y="47"/>
                      <a:pt x="23" y="47"/>
                      <a:pt x="24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2164028" y="5964571"/>
                <a:ext cx="174225" cy="92524"/>
              </a:xfrm>
              <a:custGeom>
                <a:avLst/>
                <a:gdLst>
                  <a:gd name="T0" fmla="*/ 0 w 18"/>
                  <a:gd name="T1" fmla="*/ 2147483647 h 14"/>
                  <a:gd name="T2" fmla="*/ 2147483647 w 18"/>
                  <a:gd name="T3" fmla="*/ 2147483647 h 14"/>
                  <a:gd name="T4" fmla="*/ 2147483647 w 18"/>
                  <a:gd name="T5" fmla="*/ 2147483647 h 14"/>
                  <a:gd name="T6" fmla="*/ 2147483647 w 18"/>
                  <a:gd name="T7" fmla="*/ 2147483647 h 14"/>
                  <a:gd name="T8" fmla="*/ 2147483647 w 18"/>
                  <a:gd name="T9" fmla="*/ 2147483647 h 14"/>
                  <a:gd name="T10" fmla="*/ 2147483647 w 18"/>
                  <a:gd name="T11" fmla="*/ 2147483647 h 14"/>
                  <a:gd name="T12" fmla="*/ 2147483647 w 18"/>
                  <a:gd name="T13" fmla="*/ 2147483647 h 14"/>
                  <a:gd name="T14" fmla="*/ 2147483647 w 18"/>
                  <a:gd name="T15" fmla="*/ 2147483647 h 14"/>
                  <a:gd name="T16" fmla="*/ 2147483647 w 18"/>
                  <a:gd name="T17" fmla="*/ 2147483647 h 14"/>
                  <a:gd name="T18" fmla="*/ 2147483647 w 18"/>
                  <a:gd name="T19" fmla="*/ 2147483647 h 14"/>
                  <a:gd name="T20" fmla="*/ 2147483647 w 18"/>
                  <a:gd name="T21" fmla="*/ 2147483647 h 14"/>
                  <a:gd name="T22" fmla="*/ 2147483647 w 18"/>
                  <a:gd name="T23" fmla="*/ 0 h 14"/>
                  <a:gd name="T24" fmla="*/ 2147483647 w 18"/>
                  <a:gd name="T25" fmla="*/ 0 h 14"/>
                  <a:gd name="T26" fmla="*/ 0 w 18"/>
                  <a:gd name="T27" fmla="*/ 2147483647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4"/>
                  <a:gd name="T44" fmla="*/ 18 w 18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4">
                    <a:moveTo>
                      <a:pt x="0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2" y="7"/>
                      <a:pt x="3" y="10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6" y="14"/>
                      <a:pt x="7" y="12"/>
                      <a:pt x="9" y="12"/>
                    </a:cubicBezTo>
                    <a:cubicBezTo>
                      <a:pt x="10" y="11"/>
                      <a:pt x="11" y="13"/>
                      <a:pt x="13" y="13"/>
                    </a:cubicBezTo>
                    <a:cubicBezTo>
                      <a:pt x="14" y="13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6" y="7"/>
                      <a:pt x="14" y="8"/>
                      <a:pt x="12" y="6"/>
                    </a:cubicBezTo>
                    <a:cubicBezTo>
                      <a:pt x="10" y="4"/>
                      <a:pt x="12" y="1"/>
                      <a:pt x="10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3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2100810" y="5853159"/>
                <a:ext cx="171415" cy="131323"/>
              </a:xfrm>
              <a:custGeom>
                <a:avLst/>
                <a:gdLst>
                  <a:gd name="T0" fmla="*/ 0 w 18"/>
                  <a:gd name="T1" fmla="*/ 2147483646 h 20"/>
                  <a:gd name="T2" fmla="*/ 2147483646 w 18"/>
                  <a:gd name="T3" fmla="*/ 2147483646 h 20"/>
                  <a:gd name="T4" fmla="*/ 2147483646 w 18"/>
                  <a:gd name="T5" fmla="*/ 2147483646 h 20"/>
                  <a:gd name="T6" fmla="*/ 2147483646 w 18"/>
                  <a:gd name="T7" fmla="*/ 2147483646 h 20"/>
                  <a:gd name="T8" fmla="*/ 2147483646 w 18"/>
                  <a:gd name="T9" fmla="*/ 2147483646 h 20"/>
                  <a:gd name="T10" fmla="*/ 2147483646 w 18"/>
                  <a:gd name="T11" fmla="*/ 2147483646 h 20"/>
                  <a:gd name="T12" fmla="*/ 2147483646 w 18"/>
                  <a:gd name="T13" fmla="*/ 2147483646 h 20"/>
                  <a:gd name="T14" fmla="*/ 2147483646 w 18"/>
                  <a:gd name="T15" fmla="*/ 2147483646 h 20"/>
                  <a:gd name="T16" fmla="*/ 2147483646 w 18"/>
                  <a:gd name="T17" fmla="*/ 2147483646 h 20"/>
                  <a:gd name="T18" fmla="*/ 2147483646 w 18"/>
                  <a:gd name="T19" fmla="*/ 2147483646 h 20"/>
                  <a:gd name="T20" fmla="*/ 2147483646 w 18"/>
                  <a:gd name="T21" fmla="*/ 2147483646 h 20"/>
                  <a:gd name="T22" fmla="*/ 0 w 18"/>
                  <a:gd name="T23" fmla="*/ 2147483646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0"/>
                  <a:gd name="T38" fmla="*/ 18 w 18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0">
                    <a:moveTo>
                      <a:pt x="0" y="6"/>
                    </a:moveTo>
                    <a:cubicBezTo>
                      <a:pt x="1" y="9"/>
                      <a:pt x="2" y="13"/>
                      <a:pt x="3" y="15"/>
                    </a:cubicBezTo>
                    <a:cubicBezTo>
                      <a:pt x="4" y="17"/>
                      <a:pt x="5" y="18"/>
                      <a:pt x="7" y="20"/>
                    </a:cubicBezTo>
                    <a:cubicBezTo>
                      <a:pt x="9" y="18"/>
                      <a:pt x="10" y="17"/>
                      <a:pt x="13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4"/>
                      <a:pt x="15" y="13"/>
                      <a:pt x="18" y="12"/>
                    </a:cubicBezTo>
                    <a:cubicBezTo>
                      <a:pt x="17" y="9"/>
                      <a:pt x="15" y="8"/>
                      <a:pt x="13" y="4"/>
                    </a:cubicBezTo>
                    <a:cubicBezTo>
                      <a:pt x="12" y="5"/>
                      <a:pt x="11" y="7"/>
                      <a:pt x="9" y="7"/>
                    </a:cubicBezTo>
                    <a:cubicBezTo>
                      <a:pt x="6" y="6"/>
                      <a:pt x="9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2030544" y="5580549"/>
                <a:ext cx="335804" cy="318360"/>
              </a:xfrm>
              <a:custGeom>
                <a:avLst/>
                <a:gdLst>
                  <a:gd name="T0" fmla="*/ 2147483646 w 35"/>
                  <a:gd name="T1" fmla="*/ 2147483646 h 48"/>
                  <a:gd name="T2" fmla="*/ 2147483646 w 35"/>
                  <a:gd name="T3" fmla="*/ 2147483646 h 48"/>
                  <a:gd name="T4" fmla="*/ 2147483646 w 35"/>
                  <a:gd name="T5" fmla="*/ 2147483646 h 48"/>
                  <a:gd name="T6" fmla="*/ 2147483646 w 35"/>
                  <a:gd name="T7" fmla="*/ 2147483646 h 48"/>
                  <a:gd name="T8" fmla="*/ 2147483646 w 35"/>
                  <a:gd name="T9" fmla="*/ 2147483646 h 48"/>
                  <a:gd name="T10" fmla="*/ 2147483646 w 35"/>
                  <a:gd name="T11" fmla="*/ 2147483646 h 48"/>
                  <a:gd name="T12" fmla="*/ 2147483646 w 35"/>
                  <a:gd name="T13" fmla="*/ 2147483646 h 48"/>
                  <a:gd name="T14" fmla="*/ 2147483646 w 35"/>
                  <a:gd name="T15" fmla="*/ 2147483646 h 48"/>
                  <a:gd name="T16" fmla="*/ 2147483646 w 35"/>
                  <a:gd name="T17" fmla="*/ 2147483646 h 48"/>
                  <a:gd name="T18" fmla="*/ 2147483646 w 35"/>
                  <a:gd name="T19" fmla="*/ 2147483646 h 48"/>
                  <a:gd name="T20" fmla="*/ 2147483646 w 35"/>
                  <a:gd name="T21" fmla="*/ 2147483646 h 48"/>
                  <a:gd name="T22" fmla="*/ 2147483646 w 35"/>
                  <a:gd name="T23" fmla="*/ 2147483646 h 48"/>
                  <a:gd name="T24" fmla="*/ 2147483646 w 35"/>
                  <a:gd name="T25" fmla="*/ 2147483646 h 48"/>
                  <a:gd name="T26" fmla="*/ 2147483646 w 35"/>
                  <a:gd name="T27" fmla="*/ 2147483646 h 48"/>
                  <a:gd name="T28" fmla="*/ 2147483646 w 35"/>
                  <a:gd name="T29" fmla="*/ 2147483646 h 48"/>
                  <a:gd name="T30" fmla="*/ 2147483646 w 35"/>
                  <a:gd name="T31" fmla="*/ 2147483646 h 48"/>
                  <a:gd name="T32" fmla="*/ 0 w 35"/>
                  <a:gd name="T33" fmla="*/ 2147483646 h 48"/>
                  <a:gd name="T34" fmla="*/ 0 w 35"/>
                  <a:gd name="T35" fmla="*/ 2147483646 h 48"/>
                  <a:gd name="T36" fmla="*/ 2147483646 w 35"/>
                  <a:gd name="T37" fmla="*/ 2147483646 h 48"/>
                  <a:gd name="T38" fmla="*/ 2147483646 w 35"/>
                  <a:gd name="T39" fmla="*/ 2147483646 h 48"/>
                  <a:gd name="T40" fmla="*/ 2147483646 w 35"/>
                  <a:gd name="T41" fmla="*/ 2147483646 h 48"/>
                  <a:gd name="T42" fmla="*/ 2147483646 w 35"/>
                  <a:gd name="T43" fmla="*/ 2147483646 h 48"/>
                  <a:gd name="T44" fmla="*/ 2147483646 w 35"/>
                  <a:gd name="T45" fmla="*/ 2147483646 h 48"/>
                  <a:gd name="T46" fmla="*/ 2147483646 w 35"/>
                  <a:gd name="T47" fmla="*/ 2147483646 h 48"/>
                  <a:gd name="T48" fmla="*/ 2147483646 w 35"/>
                  <a:gd name="T49" fmla="*/ 2147483646 h 48"/>
                  <a:gd name="T50" fmla="*/ 2147483646 w 35"/>
                  <a:gd name="T51" fmla="*/ 2147483646 h 48"/>
                  <a:gd name="T52" fmla="*/ 2147483646 w 35"/>
                  <a:gd name="T53" fmla="*/ 2147483646 h 48"/>
                  <a:gd name="T54" fmla="*/ 2147483646 w 35"/>
                  <a:gd name="T55" fmla="*/ 2147483646 h 48"/>
                  <a:gd name="T56" fmla="*/ 2147483646 w 35"/>
                  <a:gd name="T57" fmla="*/ 2147483646 h 48"/>
                  <a:gd name="T58" fmla="*/ 2147483646 w 35"/>
                  <a:gd name="T59" fmla="*/ 2147483646 h 48"/>
                  <a:gd name="T60" fmla="*/ 2147483646 w 35"/>
                  <a:gd name="T61" fmla="*/ 2147483646 h 48"/>
                  <a:gd name="T62" fmla="*/ 2147483646 w 35"/>
                  <a:gd name="T63" fmla="*/ 2147483646 h 48"/>
                  <a:gd name="T64" fmla="*/ 2147483646 w 35"/>
                  <a:gd name="T65" fmla="*/ 2147483646 h 48"/>
                  <a:gd name="T66" fmla="*/ 2147483646 w 35"/>
                  <a:gd name="T67" fmla="*/ 2147483646 h 48"/>
                  <a:gd name="T68" fmla="*/ 2147483646 w 35"/>
                  <a:gd name="T69" fmla="*/ 2147483646 h 48"/>
                  <a:gd name="T70" fmla="*/ 2147483646 w 35"/>
                  <a:gd name="T71" fmla="*/ 2147483646 h 48"/>
                  <a:gd name="T72" fmla="*/ 2147483646 w 35"/>
                  <a:gd name="T73" fmla="*/ 2147483646 h 48"/>
                  <a:gd name="T74" fmla="*/ 2147483646 w 35"/>
                  <a:gd name="T75" fmla="*/ 2147483646 h 48"/>
                  <a:gd name="T76" fmla="*/ 2147483646 w 35"/>
                  <a:gd name="T77" fmla="*/ 2147483646 h 48"/>
                  <a:gd name="T78" fmla="*/ 2147483646 w 35"/>
                  <a:gd name="T79" fmla="*/ 2147483646 h 48"/>
                  <a:gd name="T80" fmla="*/ 2147483646 w 35"/>
                  <a:gd name="T81" fmla="*/ 2147483646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48"/>
                  <a:gd name="T125" fmla="*/ 35 w 35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48">
                    <a:moveTo>
                      <a:pt x="28" y="6"/>
                    </a:moveTo>
                    <a:cubicBezTo>
                      <a:pt x="28" y="5"/>
                      <a:pt x="27" y="5"/>
                      <a:pt x="27" y="4"/>
                    </a:cubicBezTo>
                    <a:cubicBezTo>
                      <a:pt x="26" y="4"/>
                      <a:pt x="26" y="6"/>
                      <a:pt x="25" y="5"/>
                    </a:cubicBezTo>
                    <a:cubicBezTo>
                      <a:pt x="24" y="3"/>
                      <a:pt x="23" y="3"/>
                      <a:pt x="22" y="1"/>
                    </a:cubicBezTo>
                    <a:cubicBezTo>
                      <a:pt x="20" y="0"/>
                      <a:pt x="22" y="2"/>
                      <a:pt x="20" y="3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0" y="7"/>
                      <a:pt x="20" y="9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7" y="8"/>
                      <a:pt x="17" y="8"/>
                      <a:pt x="16" y="9"/>
                    </a:cubicBezTo>
                    <a:cubicBezTo>
                      <a:pt x="16" y="8"/>
                      <a:pt x="16" y="7"/>
                      <a:pt x="15" y="7"/>
                    </a:cubicBezTo>
                    <a:cubicBezTo>
                      <a:pt x="15" y="7"/>
                      <a:pt x="14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0" y="8"/>
                      <a:pt x="10" y="10"/>
                      <a:pt x="8" y="11"/>
                    </a:cubicBezTo>
                    <a:cubicBezTo>
                      <a:pt x="7" y="10"/>
                      <a:pt x="7" y="9"/>
                      <a:pt x="6" y="8"/>
                    </a:cubicBezTo>
                    <a:cubicBezTo>
                      <a:pt x="5" y="8"/>
                      <a:pt x="3" y="7"/>
                      <a:pt x="3" y="7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0" y="2"/>
                      <a:pt x="0" y="4"/>
                      <a:pt x="0" y="8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0" y="21"/>
                      <a:pt x="1" y="27"/>
                      <a:pt x="2" y="33"/>
                    </a:cubicBezTo>
                    <a:cubicBezTo>
                      <a:pt x="1" y="36"/>
                      <a:pt x="0" y="39"/>
                      <a:pt x="1" y="41"/>
                    </a:cubicBezTo>
                    <a:cubicBezTo>
                      <a:pt x="3" y="40"/>
                      <a:pt x="5" y="44"/>
                      <a:pt x="7" y="47"/>
                    </a:cubicBezTo>
                    <a:cubicBezTo>
                      <a:pt x="7" y="45"/>
                      <a:pt x="8" y="44"/>
                      <a:pt x="9" y="44"/>
                    </a:cubicBezTo>
                    <a:cubicBezTo>
                      <a:pt x="9" y="43"/>
                      <a:pt x="11" y="43"/>
                      <a:pt x="12" y="43"/>
                    </a:cubicBezTo>
                    <a:cubicBezTo>
                      <a:pt x="13" y="42"/>
                      <a:pt x="13" y="41"/>
                      <a:pt x="14" y="42"/>
                    </a:cubicBezTo>
                    <a:cubicBezTo>
                      <a:pt x="16" y="43"/>
                      <a:pt x="13" y="47"/>
                      <a:pt x="16" y="48"/>
                    </a:cubicBezTo>
                    <a:cubicBezTo>
                      <a:pt x="18" y="48"/>
                      <a:pt x="19" y="46"/>
                      <a:pt x="20" y="45"/>
                    </a:cubicBezTo>
                    <a:cubicBezTo>
                      <a:pt x="21" y="44"/>
                      <a:pt x="21" y="42"/>
                      <a:pt x="22" y="41"/>
                    </a:cubicBezTo>
                    <a:cubicBezTo>
                      <a:pt x="23" y="41"/>
                      <a:pt x="24" y="42"/>
                      <a:pt x="24" y="41"/>
                    </a:cubicBezTo>
                    <a:cubicBezTo>
                      <a:pt x="25" y="41"/>
                      <a:pt x="25" y="40"/>
                      <a:pt x="25" y="39"/>
                    </a:cubicBezTo>
                    <a:cubicBezTo>
                      <a:pt x="26" y="38"/>
                      <a:pt x="27" y="37"/>
                      <a:pt x="27" y="36"/>
                    </a:cubicBezTo>
                    <a:cubicBezTo>
                      <a:pt x="27" y="33"/>
                      <a:pt x="26" y="31"/>
                      <a:pt x="28" y="29"/>
                    </a:cubicBezTo>
                    <a:cubicBezTo>
                      <a:pt x="29" y="28"/>
                      <a:pt x="31" y="32"/>
                      <a:pt x="32" y="31"/>
                    </a:cubicBezTo>
                    <a:cubicBezTo>
                      <a:pt x="32" y="31"/>
                      <a:pt x="31" y="30"/>
                      <a:pt x="33" y="30"/>
                    </a:cubicBezTo>
                    <a:cubicBezTo>
                      <a:pt x="34" y="28"/>
                      <a:pt x="35" y="27"/>
                      <a:pt x="35" y="26"/>
                    </a:cubicBezTo>
                    <a:cubicBezTo>
                      <a:pt x="34" y="24"/>
                      <a:pt x="32" y="25"/>
                      <a:pt x="31" y="22"/>
                    </a:cubicBezTo>
                    <a:cubicBezTo>
                      <a:pt x="31" y="22"/>
                      <a:pt x="32" y="20"/>
                      <a:pt x="32" y="19"/>
                    </a:cubicBezTo>
                    <a:cubicBezTo>
                      <a:pt x="33" y="18"/>
                      <a:pt x="34" y="17"/>
                      <a:pt x="35" y="16"/>
                    </a:cubicBezTo>
                    <a:cubicBezTo>
                      <a:pt x="34" y="15"/>
                      <a:pt x="34" y="14"/>
                      <a:pt x="33" y="13"/>
                    </a:cubicBezTo>
                    <a:cubicBezTo>
                      <a:pt x="32" y="12"/>
                      <a:pt x="28" y="12"/>
                      <a:pt x="28" y="11"/>
                    </a:cubicBezTo>
                    <a:cubicBezTo>
                      <a:pt x="27" y="9"/>
                      <a:pt x="29" y="10"/>
                      <a:pt x="29" y="9"/>
                    </a:cubicBezTo>
                    <a:cubicBezTo>
                      <a:pt x="29" y="8"/>
                      <a:pt x="29" y="7"/>
                      <a:pt x="28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Freeform 35"/>
              <p:cNvSpPr>
                <a:spLocks/>
              </p:cNvSpPr>
              <p:nvPr/>
            </p:nvSpPr>
            <p:spPr bwMode="auto">
              <a:xfrm>
                <a:off x="2582724" y="5515897"/>
                <a:ext cx="512839" cy="343231"/>
              </a:xfrm>
              <a:custGeom>
                <a:avLst/>
                <a:gdLst>
                  <a:gd name="T0" fmla="*/ 2147483646 w 53"/>
                  <a:gd name="T1" fmla="*/ 2147483646 h 52"/>
                  <a:gd name="T2" fmla="*/ 2147483646 w 53"/>
                  <a:gd name="T3" fmla="*/ 2147483646 h 52"/>
                  <a:gd name="T4" fmla="*/ 2147483646 w 53"/>
                  <a:gd name="T5" fmla="*/ 2147483646 h 52"/>
                  <a:gd name="T6" fmla="*/ 2147483646 w 53"/>
                  <a:gd name="T7" fmla="*/ 2147483646 h 52"/>
                  <a:gd name="T8" fmla="*/ 2147483646 w 53"/>
                  <a:gd name="T9" fmla="*/ 2147483646 h 52"/>
                  <a:gd name="T10" fmla="*/ 2147483646 w 53"/>
                  <a:gd name="T11" fmla="*/ 2147483646 h 52"/>
                  <a:gd name="T12" fmla="*/ 2147483646 w 53"/>
                  <a:gd name="T13" fmla="*/ 2147483646 h 52"/>
                  <a:gd name="T14" fmla="*/ 2147483646 w 53"/>
                  <a:gd name="T15" fmla="*/ 2147483646 h 52"/>
                  <a:gd name="T16" fmla="*/ 2147483646 w 53"/>
                  <a:gd name="T17" fmla="*/ 2147483646 h 52"/>
                  <a:gd name="T18" fmla="*/ 2147483646 w 53"/>
                  <a:gd name="T19" fmla="*/ 2147483646 h 52"/>
                  <a:gd name="T20" fmla="*/ 2147483646 w 53"/>
                  <a:gd name="T21" fmla="*/ 2147483646 h 52"/>
                  <a:gd name="T22" fmla="*/ 2147483646 w 53"/>
                  <a:gd name="T23" fmla="*/ 2147483646 h 52"/>
                  <a:gd name="T24" fmla="*/ 2147483646 w 53"/>
                  <a:gd name="T25" fmla="*/ 2147483646 h 52"/>
                  <a:gd name="T26" fmla="*/ 2147483646 w 53"/>
                  <a:gd name="T27" fmla="*/ 2147483646 h 52"/>
                  <a:gd name="T28" fmla="*/ 2147483646 w 53"/>
                  <a:gd name="T29" fmla="*/ 2147483646 h 52"/>
                  <a:gd name="T30" fmla="*/ 2147483646 w 53"/>
                  <a:gd name="T31" fmla="*/ 2147483646 h 52"/>
                  <a:gd name="T32" fmla="*/ 2147483646 w 53"/>
                  <a:gd name="T33" fmla="*/ 0 h 52"/>
                  <a:gd name="T34" fmla="*/ 2147483646 w 53"/>
                  <a:gd name="T35" fmla="*/ 2147483646 h 52"/>
                  <a:gd name="T36" fmla="*/ 2147483646 w 53"/>
                  <a:gd name="T37" fmla="*/ 2147483646 h 52"/>
                  <a:gd name="T38" fmla="*/ 2147483646 w 53"/>
                  <a:gd name="T39" fmla="*/ 2147483646 h 52"/>
                  <a:gd name="T40" fmla="*/ 2147483646 w 53"/>
                  <a:gd name="T41" fmla="*/ 2147483646 h 52"/>
                  <a:gd name="T42" fmla="*/ 2147483646 w 53"/>
                  <a:gd name="T43" fmla="*/ 2147483646 h 52"/>
                  <a:gd name="T44" fmla="*/ 2147483646 w 53"/>
                  <a:gd name="T45" fmla="*/ 2147483646 h 52"/>
                  <a:gd name="T46" fmla="*/ 2147483646 w 53"/>
                  <a:gd name="T47" fmla="*/ 2147483646 h 52"/>
                  <a:gd name="T48" fmla="*/ 2147483646 w 53"/>
                  <a:gd name="T49" fmla="*/ 2147483646 h 52"/>
                  <a:gd name="T50" fmla="*/ 2147483646 w 53"/>
                  <a:gd name="T51" fmla="*/ 2147483646 h 52"/>
                  <a:gd name="T52" fmla="*/ 0 w 53"/>
                  <a:gd name="T53" fmla="*/ 2147483646 h 52"/>
                  <a:gd name="T54" fmla="*/ 2147483646 w 53"/>
                  <a:gd name="T55" fmla="*/ 2147483646 h 52"/>
                  <a:gd name="T56" fmla="*/ 2147483646 w 53"/>
                  <a:gd name="T57" fmla="*/ 2147483646 h 52"/>
                  <a:gd name="T58" fmla="*/ 2147483646 w 53"/>
                  <a:gd name="T59" fmla="*/ 2147483646 h 52"/>
                  <a:gd name="T60" fmla="*/ 2147483646 w 53"/>
                  <a:gd name="T61" fmla="*/ 2147483646 h 52"/>
                  <a:gd name="T62" fmla="*/ 2147483646 w 53"/>
                  <a:gd name="T63" fmla="*/ 2147483646 h 52"/>
                  <a:gd name="T64" fmla="*/ 2147483646 w 53"/>
                  <a:gd name="T65" fmla="*/ 2147483646 h 52"/>
                  <a:gd name="T66" fmla="*/ 2147483646 w 53"/>
                  <a:gd name="T67" fmla="*/ 2147483646 h 52"/>
                  <a:gd name="T68" fmla="*/ 2147483646 w 53"/>
                  <a:gd name="T69" fmla="*/ 2147483646 h 52"/>
                  <a:gd name="T70" fmla="*/ 2147483646 w 53"/>
                  <a:gd name="T71" fmla="*/ 2147483646 h 52"/>
                  <a:gd name="T72" fmla="*/ 2147483646 w 53"/>
                  <a:gd name="T73" fmla="*/ 2147483646 h 52"/>
                  <a:gd name="T74" fmla="*/ 2147483646 w 53"/>
                  <a:gd name="T75" fmla="*/ 2147483646 h 52"/>
                  <a:gd name="T76" fmla="*/ 2147483646 w 53"/>
                  <a:gd name="T77" fmla="*/ 2147483646 h 52"/>
                  <a:gd name="T78" fmla="*/ 2147483646 w 53"/>
                  <a:gd name="T79" fmla="*/ 2147483646 h 52"/>
                  <a:gd name="T80" fmla="*/ 2147483646 w 53"/>
                  <a:gd name="T81" fmla="*/ 214748364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52"/>
                  <a:gd name="T125" fmla="*/ 53 w 53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52">
                    <a:moveTo>
                      <a:pt x="38" y="51"/>
                    </a:moveTo>
                    <a:cubicBezTo>
                      <a:pt x="40" y="49"/>
                      <a:pt x="41" y="48"/>
                      <a:pt x="40" y="45"/>
                    </a:cubicBezTo>
                    <a:cubicBezTo>
                      <a:pt x="40" y="42"/>
                      <a:pt x="45" y="43"/>
                      <a:pt x="49" y="43"/>
                    </a:cubicBezTo>
                    <a:cubicBezTo>
                      <a:pt x="50" y="42"/>
                      <a:pt x="51" y="41"/>
                      <a:pt x="53" y="42"/>
                    </a:cubicBezTo>
                    <a:cubicBezTo>
                      <a:pt x="53" y="40"/>
                      <a:pt x="51" y="38"/>
                      <a:pt x="51" y="37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49" y="33"/>
                      <a:pt x="49" y="34"/>
                      <a:pt x="48" y="33"/>
                    </a:cubicBezTo>
                    <a:cubicBezTo>
                      <a:pt x="46" y="33"/>
                      <a:pt x="47" y="31"/>
                      <a:pt x="45" y="30"/>
                    </a:cubicBezTo>
                    <a:cubicBezTo>
                      <a:pt x="44" y="29"/>
                      <a:pt x="42" y="28"/>
                      <a:pt x="43" y="26"/>
                    </a:cubicBezTo>
                    <a:cubicBezTo>
                      <a:pt x="44" y="24"/>
                      <a:pt x="47" y="23"/>
                      <a:pt x="48" y="21"/>
                    </a:cubicBezTo>
                    <a:cubicBezTo>
                      <a:pt x="48" y="19"/>
                      <a:pt x="47" y="18"/>
                      <a:pt x="46" y="16"/>
                    </a:cubicBezTo>
                    <a:cubicBezTo>
                      <a:pt x="44" y="13"/>
                      <a:pt x="43" y="15"/>
                      <a:pt x="42" y="14"/>
                    </a:cubicBezTo>
                    <a:cubicBezTo>
                      <a:pt x="41" y="14"/>
                      <a:pt x="41" y="12"/>
                      <a:pt x="41" y="12"/>
                    </a:cubicBezTo>
                    <a:cubicBezTo>
                      <a:pt x="40" y="12"/>
                      <a:pt x="39" y="13"/>
                      <a:pt x="38" y="12"/>
                    </a:cubicBezTo>
                    <a:cubicBezTo>
                      <a:pt x="37" y="11"/>
                      <a:pt x="40" y="10"/>
                      <a:pt x="36" y="7"/>
                    </a:cubicBezTo>
                    <a:cubicBezTo>
                      <a:pt x="34" y="6"/>
                      <a:pt x="31" y="5"/>
                      <a:pt x="30" y="4"/>
                    </a:cubicBezTo>
                    <a:cubicBezTo>
                      <a:pt x="28" y="2"/>
                      <a:pt x="27" y="0"/>
                      <a:pt x="25" y="0"/>
                    </a:cubicBezTo>
                    <a:cubicBezTo>
                      <a:pt x="23" y="1"/>
                      <a:pt x="24" y="4"/>
                      <a:pt x="22" y="5"/>
                    </a:cubicBezTo>
                    <a:cubicBezTo>
                      <a:pt x="21" y="5"/>
                      <a:pt x="20" y="5"/>
                      <a:pt x="18" y="6"/>
                    </a:cubicBezTo>
                    <a:cubicBezTo>
                      <a:pt x="19" y="9"/>
                      <a:pt x="19" y="13"/>
                      <a:pt x="17" y="15"/>
                    </a:cubicBezTo>
                    <a:cubicBezTo>
                      <a:pt x="16" y="17"/>
                      <a:pt x="15" y="16"/>
                      <a:pt x="14" y="17"/>
                    </a:cubicBezTo>
                    <a:cubicBezTo>
                      <a:pt x="14" y="20"/>
                      <a:pt x="12" y="27"/>
                      <a:pt x="9" y="26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6"/>
                      <a:pt x="3" y="27"/>
                      <a:pt x="3" y="28"/>
                    </a:cubicBezTo>
                    <a:cubicBezTo>
                      <a:pt x="2" y="30"/>
                      <a:pt x="1" y="29"/>
                      <a:pt x="1" y="30"/>
                    </a:cubicBezTo>
                    <a:cubicBezTo>
                      <a:pt x="0" y="31"/>
                      <a:pt x="3" y="31"/>
                      <a:pt x="3" y="34"/>
                    </a:cubicBezTo>
                    <a:cubicBezTo>
                      <a:pt x="2" y="36"/>
                      <a:pt x="1" y="35"/>
                      <a:pt x="0" y="38"/>
                    </a:cubicBezTo>
                    <a:cubicBezTo>
                      <a:pt x="0" y="39"/>
                      <a:pt x="5" y="42"/>
                      <a:pt x="4" y="44"/>
                    </a:cubicBezTo>
                    <a:cubicBezTo>
                      <a:pt x="4" y="44"/>
                      <a:pt x="6" y="42"/>
                      <a:pt x="8" y="42"/>
                    </a:cubicBezTo>
                    <a:cubicBezTo>
                      <a:pt x="9" y="42"/>
                      <a:pt x="11" y="44"/>
                      <a:pt x="12" y="44"/>
                    </a:cubicBezTo>
                    <a:cubicBezTo>
                      <a:pt x="14" y="44"/>
                      <a:pt x="14" y="42"/>
                      <a:pt x="14" y="42"/>
                    </a:cubicBezTo>
                    <a:cubicBezTo>
                      <a:pt x="15" y="42"/>
                      <a:pt x="15" y="45"/>
                      <a:pt x="17" y="45"/>
                    </a:cubicBezTo>
                    <a:cubicBezTo>
                      <a:pt x="18" y="46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2" y="43"/>
                    </a:cubicBezTo>
                    <a:cubicBezTo>
                      <a:pt x="23" y="43"/>
                      <a:pt x="23" y="45"/>
                      <a:pt x="26" y="44"/>
                    </a:cubicBezTo>
                    <a:cubicBezTo>
                      <a:pt x="28" y="44"/>
                      <a:pt x="27" y="46"/>
                      <a:pt x="29" y="47"/>
                    </a:cubicBezTo>
                    <a:cubicBezTo>
                      <a:pt x="30" y="47"/>
                      <a:pt x="31" y="47"/>
                      <a:pt x="31" y="48"/>
                    </a:cubicBezTo>
                    <a:cubicBezTo>
                      <a:pt x="32" y="49"/>
                      <a:pt x="32" y="50"/>
                      <a:pt x="32" y="52"/>
                    </a:cubicBezTo>
                    <a:cubicBezTo>
                      <a:pt x="32" y="52"/>
                      <a:pt x="37" y="52"/>
                      <a:pt x="38" y="5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Freeform 36"/>
              <p:cNvSpPr>
                <a:spLocks/>
              </p:cNvSpPr>
              <p:nvPr/>
            </p:nvSpPr>
            <p:spPr bwMode="auto">
              <a:xfrm>
                <a:off x="2293290" y="5536788"/>
                <a:ext cx="472093" cy="349202"/>
              </a:xfrm>
              <a:custGeom>
                <a:avLst/>
                <a:gdLst>
                  <a:gd name="T0" fmla="*/ 2147483646 w 49"/>
                  <a:gd name="T1" fmla="*/ 0 h 53"/>
                  <a:gd name="T2" fmla="*/ 2147483646 w 49"/>
                  <a:gd name="T3" fmla="*/ 2147483646 h 53"/>
                  <a:gd name="T4" fmla="*/ 2147483646 w 49"/>
                  <a:gd name="T5" fmla="*/ 2147483646 h 53"/>
                  <a:gd name="T6" fmla="*/ 2147483646 w 49"/>
                  <a:gd name="T7" fmla="*/ 2147483646 h 53"/>
                  <a:gd name="T8" fmla="*/ 2147483646 w 49"/>
                  <a:gd name="T9" fmla="*/ 2147483646 h 53"/>
                  <a:gd name="T10" fmla="*/ 2147483646 w 49"/>
                  <a:gd name="T11" fmla="*/ 2147483646 h 53"/>
                  <a:gd name="T12" fmla="*/ 2147483646 w 49"/>
                  <a:gd name="T13" fmla="*/ 2147483646 h 53"/>
                  <a:gd name="T14" fmla="*/ 2147483646 w 49"/>
                  <a:gd name="T15" fmla="*/ 2147483646 h 53"/>
                  <a:gd name="T16" fmla="*/ 2147483646 w 49"/>
                  <a:gd name="T17" fmla="*/ 2147483646 h 53"/>
                  <a:gd name="T18" fmla="*/ 2147483646 w 49"/>
                  <a:gd name="T19" fmla="*/ 2147483646 h 53"/>
                  <a:gd name="T20" fmla="*/ 2147483646 w 49"/>
                  <a:gd name="T21" fmla="*/ 2147483646 h 53"/>
                  <a:gd name="T22" fmla="*/ 2147483646 w 49"/>
                  <a:gd name="T23" fmla="*/ 2147483646 h 53"/>
                  <a:gd name="T24" fmla="*/ 2147483646 w 49"/>
                  <a:gd name="T25" fmla="*/ 2147483646 h 53"/>
                  <a:gd name="T26" fmla="*/ 2147483646 w 49"/>
                  <a:gd name="T27" fmla="*/ 2147483646 h 53"/>
                  <a:gd name="T28" fmla="*/ 2147483646 w 49"/>
                  <a:gd name="T29" fmla="*/ 2147483646 h 53"/>
                  <a:gd name="T30" fmla="*/ 2147483646 w 49"/>
                  <a:gd name="T31" fmla="*/ 2147483646 h 53"/>
                  <a:gd name="T32" fmla="*/ 2147483646 w 49"/>
                  <a:gd name="T33" fmla="*/ 2147483646 h 53"/>
                  <a:gd name="T34" fmla="*/ 2147483646 w 49"/>
                  <a:gd name="T35" fmla="*/ 2147483646 h 53"/>
                  <a:gd name="T36" fmla="*/ 2147483646 w 49"/>
                  <a:gd name="T37" fmla="*/ 2147483646 h 53"/>
                  <a:gd name="T38" fmla="*/ 2147483646 w 49"/>
                  <a:gd name="T39" fmla="*/ 2147483646 h 53"/>
                  <a:gd name="T40" fmla="*/ 2147483646 w 49"/>
                  <a:gd name="T41" fmla="*/ 2147483646 h 53"/>
                  <a:gd name="T42" fmla="*/ 2147483646 w 49"/>
                  <a:gd name="T43" fmla="*/ 2147483646 h 53"/>
                  <a:gd name="T44" fmla="*/ 2147483646 w 49"/>
                  <a:gd name="T45" fmla="*/ 2147483646 h 53"/>
                  <a:gd name="T46" fmla="*/ 2147483646 w 49"/>
                  <a:gd name="T47" fmla="*/ 2147483646 h 53"/>
                  <a:gd name="T48" fmla="*/ 2147483646 w 49"/>
                  <a:gd name="T49" fmla="*/ 2147483646 h 53"/>
                  <a:gd name="T50" fmla="*/ 2147483646 w 49"/>
                  <a:gd name="T51" fmla="*/ 2147483646 h 53"/>
                  <a:gd name="T52" fmla="*/ 2147483646 w 49"/>
                  <a:gd name="T53" fmla="*/ 2147483646 h 53"/>
                  <a:gd name="T54" fmla="*/ 2147483646 w 49"/>
                  <a:gd name="T55" fmla="*/ 2147483646 h 53"/>
                  <a:gd name="T56" fmla="*/ 2147483646 w 49"/>
                  <a:gd name="T57" fmla="*/ 2147483646 h 53"/>
                  <a:gd name="T58" fmla="*/ 2147483646 w 49"/>
                  <a:gd name="T59" fmla="*/ 2147483646 h 53"/>
                  <a:gd name="T60" fmla="*/ 2147483646 w 49"/>
                  <a:gd name="T61" fmla="*/ 2147483646 h 53"/>
                  <a:gd name="T62" fmla="*/ 2147483646 w 49"/>
                  <a:gd name="T63" fmla="*/ 2147483646 h 53"/>
                  <a:gd name="T64" fmla="*/ 2147483646 w 49"/>
                  <a:gd name="T65" fmla="*/ 2147483646 h 53"/>
                  <a:gd name="T66" fmla="*/ 2147483646 w 49"/>
                  <a:gd name="T67" fmla="*/ 2147483646 h 53"/>
                  <a:gd name="T68" fmla="*/ 2147483646 w 49"/>
                  <a:gd name="T69" fmla="*/ 2147483646 h 53"/>
                  <a:gd name="T70" fmla="*/ 2147483646 w 49"/>
                  <a:gd name="T71" fmla="*/ 2147483646 h 53"/>
                  <a:gd name="T72" fmla="*/ 2147483646 w 49"/>
                  <a:gd name="T73" fmla="*/ 2147483646 h 53"/>
                  <a:gd name="T74" fmla="*/ 2147483646 w 49"/>
                  <a:gd name="T75" fmla="*/ 2147483646 h 53"/>
                  <a:gd name="T76" fmla="*/ 2147483646 w 49"/>
                  <a:gd name="T77" fmla="*/ 2147483646 h 53"/>
                  <a:gd name="T78" fmla="*/ 2147483646 w 49"/>
                  <a:gd name="T79" fmla="*/ 2147483646 h 53"/>
                  <a:gd name="T80" fmla="*/ 2147483646 w 49"/>
                  <a:gd name="T81" fmla="*/ 2147483646 h 53"/>
                  <a:gd name="T82" fmla="*/ 2147483646 w 49"/>
                  <a:gd name="T83" fmla="*/ 2147483646 h 53"/>
                  <a:gd name="T84" fmla="*/ 2147483646 w 49"/>
                  <a:gd name="T85" fmla="*/ 2147483646 h 53"/>
                  <a:gd name="T86" fmla="*/ 2147483646 w 49"/>
                  <a:gd name="T87" fmla="*/ 2147483646 h 53"/>
                  <a:gd name="T88" fmla="*/ 2147483646 w 49"/>
                  <a:gd name="T89" fmla="*/ 2147483646 h 53"/>
                  <a:gd name="T90" fmla="*/ 2147483646 w 49"/>
                  <a:gd name="T91" fmla="*/ 2147483646 h 53"/>
                  <a:gd name="T92" fmla="*/ 2147483646 w 49"/>
                  <a:gd name="T93" fmla="*/ 2147483646 h 53"/>
                  <a:gd name="T94" fmla="*/ 2147483646 w 49"/>
                  <a:gd name="T95" fmla="*/ 2147483646 h 53"/>
                  <a:gd name="T96" fmla="*/ 2147483646 w 49"/>
                  <a:gd name="T97" fmla="*/ 2147483646 h 53"/>
                  <a:gd name="T98" fmla="*/ 2147483646 w 49"/>
                  <a:gd name="T99" fmla="*/ 0 h 53"/>
                  <a:gd name="T100" fmla="*/ 2147483646 w 49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"/>
                  <a:gd name="T154" fmla="*/ 0 h 53"/>
                  <a:gd name="T155" fmla="*/ 49 w 4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" h="53">
                    <a:moveTo>
                      <a:pt x="33" y="0"/>
                    </a:moveTo>
                    <a:cubicBezTo>
                      <a:pt x="32" y="1"/>
                      <a:pt x="31" y="2"/>
                      <a:pt x="31" y="2"/>
                    </a:cubicBezTo>
                    <a:cubicBezTo>
                      <a:pt x="29" y="4"/>
                      <a:pt x="28" y="2"/>
                      <a:pt x="27" y="3"/>
                    </a:cubicBezTo>
                    <a:cubicBezTo>
                      <a:pt x="27" y="4"/>
                      <a:pt x="28" y="5"/>
                      <a:pt x="26" y="6"/>
                    </a:cubicBezTo>
                    <a:cubicBezTo>
                      <a:pt x="25" y="7"/>
                      <a:pt x="25" y="4"/>
                      <a:pt x="24" y="5"/>
                    </a:cubicBezTo>
                    <a:cubicBezTo>
                      <a:pt x="22" y="6"/>
                      <a:pt x="22" y="5"/>
                      <a:pt x="21" y="11"/>
                    </a:cubicBezTo>
                    <a:cubicBezTo>
                      <a:pt x="20" y="10"/>
                      <a:pt x="19" y="9"/>
                      <a:pt x="18" y="10"/>
                    </a:cubicBezTo>
                    <a:cubicBezTo>
                      <a:pt x="16" y="11"/>
                      <a:pt x="16" y="12"/>
                      <a:pt x="15" y="11"/>
                    </a:cubicBezTo>
                    <a:cubicBezTo>
                      <a:pt x="14" y="9"/>
                      <a:pt x="13" y="7"/>
                      <a:pt x="12" y="7"/>
                    </a:cubicBezTo>
                    <a:cubicBezTo>
                      <a:pt x="11" y="6"/>
                      <a:pt x="10" y="8"/>
                      <a:pt x="9" y="7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3" y="12"/>
                      <a:pt x="6" y="11"/>
                      <a:pt x="6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7"/>
                      <a:pt x="0" y="16"/>
                      <a:pt x="1" y="18"/>
                    </a:cubicBezTo>
                    <a:cubicBezTo>
                      <a:pt x="1" y="19"/>
                      <a:pt x="5" y="19"/>
                      <a:pt x="6" y="20"/>
                    </a:cubicBezTo>
                    <a:cubicBezTo>
                      <a:pt x="7" y="21"/>
                      <a:pt x="7" y="22"/>
                      <a:pt x="8" y="23"/>
                    </a:cubicBezTo>
                    <a:cubicBezTo>
                      <a:pt x="7" y="24"/>
                      <a:pt x="6" y="25"/>
                      <a:pt x="5" y="26"/>
                    </a:cubicBezTo>
                    <a:cubicBezTo>
                      <a:pt x="5" y="27"/>
                      <a:pt x="4" y="29"/>
                      <a:pt x="4" y="29"/>
                    </a:cubicBezTo>
                    <a:cubicBezTo>
                      <a:pt x="5" y="32"/>
                      <a:pt x="7" y="31"/>
                      <a:pt x="8" y="33"/>
                    </a:cubicBezTo>
                    <a:cubicBezTo>
                      <a:pt x="8" y="34"/>
                      <a:pt x="7" y="35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9"/>
                      <a:pt x="11" y="41"/>
                      <a:pt x="14" y="40"/>
                    </a:cubicBezTo>
                    <a:cubicBezTo>
                      <a:pt x="15" y="41"/>
                      <a:pt x="16" y="40"/>
                      <a:pt x="17" y="39"/>
                    </a:cubicBezTo>
                    <a:cubicBezTo>
                      <a:pt x="17" y="39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3"/>
                    </a:cubicBezTo>
                    <a:cubicBezTo>
                      <a:pt x="19" y="44"/>
                      <a:pt x="20" y="43"/>
                      <a:pt x="20" y="44"/>
                    </a:cubicBezTo>
                    <a:cubicBezTo>
                      <a:pt x="21" y="46"/>
                      <a:pt x="21" y="47"/>
                      <a:pt x="21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25" y="50"/>
                      <a:pt x="24" y="52"/>
                      <a:pt x="24" y="52"/>
                    </a:cubicBezTo>
                    <a:cubicBezTo>
                      <a:pt x="25" y="53"/>
                      <a:pt x="27" y="50"/>
                      <a:pt x="28" y="50"/>
                    </a:cubicBezTo>
                    <a:cubicBezTo>
                      <a:pt x="30" y="49"/>
                      <a:pt x="32" y="50"/>
                      <a:pt x="35" y="48"/>
                    </a:cubicBezTo>
                    <a:cubicBezTo>
                      <a:pt x="36" y="46"/>
                      <a:pt x="39" y="45"/>
                      <a:pt x="37" y="43"/>
                    </a:cubicBezTo>
                    <a:cubicBezTo>
                      <a:pt x="36" y="42"/>
                      <a:pt x="35" y="44"/>
                      <a:pt x="34" y="43"/>
                    </a:cubicBezTo>
                    <a:cubicBezTo>
                      <a:pt x="34" y="43"/>
                      <a:pt x="34" y="42"/>
                      <a:pt x="34" y="41"/>
                    </a:cubicBezTo>
                    <a:cubicBezTo>
                      <a:pt x="35" y="39"/>
                      <a:pt x="30" y="36"/>
                      <a:pt x="30" y="35"/>
                    </a:cubicBezTo>
                    <a:cubicBezTo>
                      <a:pt x="31" y="32"/>
                      <a:pt x="32" y="33"/>
                      <a:pt x="33" y="31"/>
                    </a:cubicBezTo>
                    <a:cubicBezTo>
                      <a:pt x="33" y="28"/>
                      <a:pt x="30" y="28"/>
                      <a:pt x="31" y="27"/>
                    </a:cubicBezTo>
                    <a:cubicBezTo>
                      <a:pt x="31" y="26"/>
                      <a:pt x="32" y="27"/>
                      <a:pt x="33" y="25"/>
                    </a:cubicBezTo>
                    <a:cubicBezTo>
                      <a:pt x="33" y="24"/>
                      <a:pt x="33" y="23"/>
                      <a:pt x="34" y="23"/>
                    </a:cubicBezTo>
                    <a:cubicBezTo>
                      <a:pt x="36" y="22"/>
                      <a:pt x="37" y="23"/>
                      <a:pt x="39" y="23"/>
                    </a:cubicBezTo>
                    <a:cubicBezTo>
                      <a:pt x="42" y="24"/>
                      <a:pt x="44" y="17"/>
                      <a:pt x="44" y="14"/>
                    </a:cubicBezTo>
                    <a:cubicBezTo>
                      <a:pt x="45" y="13"/>
                      <a:pt x="46" y="14"/>
                      <a:pt x="47" y="12"/>
                    </a:cubicBezTo>
                    <a:cubicBezTo>
                      <a:pt x="49" y="10"/>
                      <a:pt x="49" y="6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3"/>
                      <a:pt x="43" y="4"/>
                      <a:pt x="41" y="4"/>
                    </a:cubicBezTo>
                    <a:cubicBezTo>
                      <a:pt x="38" y="4"/>
                      <a:pt x="36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Freeform 37"/>
              <p:cNvSpPr>
                <a:spLocks/>
              </p:cNvSpPr>
              <p:nvPr/>
            </p:nvSpPr>
            <p:spPr bwMode="auto">
              <a:xfrm>
                <a:off x="2380399" y="5792459"/>
                <a:ext cx="415892" cy="304432"/>
              </a:xfrm>
              <a:custGeom>
                <a:avLst/>
                <a:gdLst>
                  <a:gd name="T0" fmla="*/ 2147483646 w 43"/>
                  <a:gd name="T1" fmla="*/ 2147483646 h 46"/>
                  <a:gd name="T2" fmla="*/ 2147483646 w 43"/>
                  <a:gd name="T3" fmla="*/ 2147483646 h 46"/>
                  <a:gd name="T4" fmla="*/ 2147483646 w 43"/>
                  <a:gd name="T5" fmla="*/ 2147483646 h 46"/>
                  <a:gd name="T6" fmla="*/ 2147483646 w 43"/>
                  <a:gd name="T7" fmla="*/ 2147483646 h 46"/>
                  <a:gd name="T8" fmla="*/ 2147483646 w 43"/>
                  <a:gd name="T9" fmla="*/ 2147483646 h 46"/>
                  <a:gd name="T10" fmla="*/ 2147483646 w 43"/>
                  <a:gd name="T11" fmla="*/ 2147483646 h 46"/>
                  <a:gd name="T12" fmla="*/ 2147483646 w 43"/>
                  <a:gd name="T13" fmla="*/ 2147483646 h 46"/>
                  <a:gd name="T14" fmla="*/ 2147483646 w 43"/>
                  <a:gd name="T15" fmla="*/ 2147483646 h 46"/>
                  <a:gd name="T16" fmla="*/ 2147483646 w 43"/>
                  <a:gd name="T17" fmla="*/ 2147483646 h 46"/>
                  <a:gd name="T18" fmla="*/ 2147483646 w 43"/>
                  <a:gd name="T19" fmla="*/ 2147483646 h 46"/>
                  <a:gd name="T20" fmla="*/ 2147483646 w 43"/>
                  <a:gd name="T21" fmla="*/ 2147483646 h 46"/>
                  <a:gd name="T22" fmla="*/ 2147483646 w 43"/>
                  <a:gd name="T23" fmla="*/ 2147483646 h 46"/>
                  <a:gd name="T24" fmla="*/ 2147483646 w 43"/>
                  <a:gd name="T25" fmla="*/ 2147483646 h 46"/>
                  <a:gd name="T26" fmla="*/ 2147483646 w 43"/>
                  <a:gd name="T27" fmla="*/ 2147483646 h 46"/>
                  <a:gd name="T28" fmla="*/ 2147483646 w 43"/>
                  <a:gd name="T29" fmla="*/ 2147483646 h 46"/>
                  <a:gd name="T30" fmla="*/ 2147483646 w 43"/>
                  <a:gd name="T31" fmla="*/ 2147483646 h 46"/>
                  <a:gd name="T32" fmla="*/ 2147483646 w 43"/>
                  <a:gd name="T33" fmla="*/ 2147483646 h 46"/>
                  <a:gd name="T34" fmla="*/ 2147483646 w 43"/>
                  <a:gd name="T35" fmla="*/ 2147483646 h 46"/>
                  <a:gd name="T36" fmla="*/ 2147483646 w 43"/>
                  <a:gd name="T37" fmla="*/ 2147483646 h 46"/>
                  <a:gd name="T38" fmla="*/ 2147483646 w 43"/>
                  <a:gd name="T39" fmla="*/ 0 h 46"/>
                  <a:gd name="T40" fmla="*/ 2147483646 w 43"/>
                  <a:gd name="T41" fmla="*/ 2147483646 h 46"/>
                  <a:gd name="T42" fmla="*/ 2147483646 w 43"/>
                  <a:gd name="T43" fmla="*/ 0 h 46"/>
                  <a:gd name="T44" fmla="*/ 2147483646 w 43"/>
                  <a:gd name="T45" fmla="*/ 2147483646 h 46"/>
                  <a:gd name="T46" fmla="*/ 2147483646 w 43"/>
                  <a:gd name="T47" fmla="*/ 2147483646 h 46"/>
                  <a:gd name="T48" fmla="*/ 2147483646 w 43"/>
                  <a:gd name="T49" fmla="*/ 2147483646 h 46"/>
                  <a:gd name="T50" fmla="*/ 2147483646 w 43"/>
                  <a:gd name="T51" fmla="*/ 2147483646 h 46"/>
                  <a:gd name="T52" fmla="*/ 2147483646 w 43"/>
                  <a:gd name="T53" fmla="*/ 2147483646 h 46"/>
                  <a:gd name="T54" fmla="*/ 2147483646 w 43"/>
                  <a:gd name="T55" fmla="*/ 2147483646 h 46"/>
                  <a:gd name="T56" fmla="*/ 2147483646 w 43"/>
                  <a:gd name="T57" fmla="*/ 2147483646 h 46"/>
                  <a:gd name="T58" fmla="*/ 2147483646 w 43"/>
                  <a:gd name="T59" fmla="*/ 2147483646 h 46"/>
                  <a:gd name="T60" fmla="*/ 2147483646 w 43"/>
                  <a:gd name="T61" fmla="*/ 2147483646 h 46"/>
                  <a:gd name="T62" fmla="*/ 2147483646 w 43"/>
                  <a:gd name="T63" fmla="*/ 2147483646 h 46"/>
                  <a:gd name="T64" fmla="*/ 2147483646 w 43"/>
                  <a:gd name="T65" fmla="*/ 2147483646 h 46"/>
                  <a:gd name="T66" fmla="*/ 2147483646 w 43"/>
                  <a:gd name="T67" fmla="*/ 0 h 46"/>
                  <a:gd name="T68" fmla="*/ 2147483646 w 43"/>
                  <a:gd name="T69" fmla="*/ 2147483646 h 46"/>
                  <a:gd name="T70" fmla="*/ 0 w 43"/>
                  <a:gd name="T71" fmla="*/ 2147483646 h 46"/>
                  <a:gd name="T72" fmla="*/ 2147483646 w 43"/>
                  <a:gd name="T73" fmla="*/ 2147483646 h 46"/>
                  <a:gd name="T74" fmla="*/ 2147483646 w 43"/>
                  <a:gd name="T75" fmla="*/ 2147483646 h 46"/>
                  <a:gd name="T76" fmla="*/ 2147483646 w 43"/>
                  <a:gd name="T77" fmla="*/ 2147483646 h 46"/>
                  <a:gd name="T78" fmla="*/ 2147483646 w 43"/>
                  <a:gd name="T79" fmla="*/ 2147483646 h 46"/>
                  <a:gd name="T80" fmla="*/ 2147483646 w 43"/>
                  <a:gd name="T81" fmla="*/ 2147483646 h 46"/>
                  <a:gd name="T82" fmla="*/ 2147483646 w 43"/>
                  <a:gd name="T83" fmla="*/ 2147483646 h 46"/>
                  <a:gd name="T84" fmla="*/ 2147483646 w 43"/>
                  <a:gd name="T85" fmla="*/ 2147483646 h 46"/>
                  <a:gd name="T86" fmla="*/ 2147483646 w 43"/>
                  <a:gd name="T87" fmla="*/ 2147483646 h 46"/>
                  <a:gd name="T88" fmla="*/ 2147483646 w 43"/>
                  <a:gd name="T89" fmla="*/ 2147483646 h 46"/>
                  <a:gd name="T90" fmla="*/ 2147483646 w 43"/>
                  <a:gd name="T91" fmla="*/ 2147483646 h 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"/>
                  <a:gd name="T139" fmla="*/ 0 h 46"/>
                  <a:gd name="T140" fmla="*/ 43 w 43"/>
                  <a:gd name="T141" fmla="*/ 46 h 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" h="46">
                    <a:moveTo>
                      <a:pt x="21" y="46"/>
                    </a:moveTo>
                    <a:cubicBezTo>
                      <a:pt x="25" y="46"/>
                      <a:pt x="29" y="44"/>
                      <a:pt x="31" y="43"/>
                    </a:cubicBezTo>
                    <a:cubicBezTo>
                      <a:pt x="32" y="43"/>
                      <a:pt x="32" y="44"/>
                      <a:pt x="33" y="44"/>
                    </a:cubicBezTo>
                    <a:cubicBezTo>
                      <a:pt x="32" y="43"/>
                      <a:pt x="32" y="41"/>
                      <a:pt x="32" y="40"/>
                    </a:cubicBezTo>
                    <a:cubicBezTo>
                      <a:pt x="31" y="39"/>
                      <a:pt x="28" y="39"/>
                      <a:pt x="29" y="36"/>
                    </a:cubicBezTo>
                    <a:cubicBezTo>
                      <a:pt x="30" y="35"/>
                      <a:pt x="33" y="35"/>
                      <a:pt x="33" y="34"/>
                    </a:cubicBezTo>
                    <a:cubicBezTo>
                      <a:pt x="33" y="33"/>
                      <a:pt x="31" y="34"/>
                      <a:pt x="32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3" y="30"/>
                      <a:pt x="31" y="29"/>
                      <a:pt x="31" y="28"/>
                    </a:cubicBezTo>
                    <a:cubicBezTo>
                      <a:pt x="33" y="28"/>
                      <a:pt x="33" y="30"/>
                      <a:pt x="35" y="31"/>
                    </a:cubicBezTo>
                    <a:cubicBezTo>
                      <a:pt x="37" y="30"/>
                      <a:pt x="38" y="31"/>
                      <a:pt x="39" y="30"/>
                    </a:cubicBezTo>
                    <a:cubicBezTo>
                      <a:pt x="41" y="30"/>
                      <a:pt x="39" y="23"/>
                      <a:pt x="40" y="20"/>
                    </a:cubicBezTo>
                    <a:cubicBezTo>
                      <a:pt x="40" y="17"/>
                      <a:pt x="39" y="16"/>
                      <a:pt x="39" y="13"/>
                    </a:cubicBezTo>
                    <a:cubicBezTo>
                      <a:pt x="40" y="11"/>
                      <a:pt x="43" y="10"/>
                      <a:pt x="43" y="9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5"/>
                      <a:pt x="41" y="4"/>
                      <a:pt x="41" y="2"/>
                    </a:cubicBezTo>
                    <a:cubicBezTo>
                      <a:pt x="40" y="3"/>
                      <a:pt x="39" y="4"/>
                      <a:pt x="38" y="3"/>
                    </a:cubicBezTo>
                    <a:cubicBezTo>
                      <a:pt x="36" y="3"/>
                      <a:pt x="36" y="0"/>
                      <a:pt x="35" y="0"/>
                    </a:cubicBezTo>
                    <a:cubicBezTo>
                      <a:pt x="35" y="0"/>
                      <a:pt x="35" y="2"/>
                      <a:pt x="33" y="2"/>
                    </a:cubicBezTo>
                    <a:cubicBezTo>
                      <a:pt x="32" y="2"/>
                      <a:pt x="30" y="0"/>
                      <a:pt x="29" y="0"/>
                    </a:cubicBezTo>
                    <a:cubicBezTo>
                      <a:pt x="27" y="0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4"/>
                    </a:cubicBezTo>
                    <a:cubicBezTo>
                      <a:pt x="26" y="5"/>
                      <a:pt x="27" y="3"/>
                      <a:pt x="28" y="4"/>
                    </a:cubicBezTo>
                    <a:cubicBezTo>
                      <a:pt x="30" y="6"/>
                      <a:pt x="27" y="7"/>
                      <a:pt x="26" y="9"/>
                    </a:cubicBezTo>
                    <a:cubicBezTo>
                      <a:pt x="23" y="11"/>
                      <a:pt x="21" y="10"/>
                      <a:pt x="19" y="11"/>
                    </a:cubicBezTo>
                    <a:cubicBezTo>
                      <a:pt x="18" y="11"/>
                      <a:pt x="16" y="14"/>
                      <a:pt x="15" y="13"/>
                    </a:cubicBezTo>
                    <a:cubicBezTo>
                      <a:pt x="15" y="13"/>
                      <a:pt x="16" y="11"/>
                      <a:pt x="15" y="11"/>
                    </a:cubicBezTo>
                    <a:cubicBezTo>
                      <a:pt x="14" y="11"/>
                      <a:pt x="12" y="11"/>
                      <a:pt x="12" y="10"/>
                    </a:cubicBezTo>
                    <a:cubicBezTo>
                      <a:pt x="12" y="8"/>
                      <a:pt x="12" y="7"/>
                      <a:pt x="11" y="5"/>
                    </a:cubicBezTo>
                    <a:cubicBezTo>
                      <a:pt x="11" y="4"/>
                      <a:pt x="10" y="5"/>
                      <a:pt x="9" y="4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0" y="11"/>
                      <a:pt x="12" y="14"/>
                      <a:pt x="12" y="17"/>
                    </a:cubicBezTo>
                    <a:cubicBezTo>
                      <a:pt x="12" y="20"/>
                      <a:pt x="12" y="23"/>
                      <a:pt x="13" y="26"/>
                    </a:cubicBezTo>
                    <a:cubicBezTo>
                      <a:pt x="15" y="29"/>
                      <a:pt x="18" y="33"/>
                      <a:pt x="16" y="36"/>
                    </a:cubicBezTo>
                    <a:cubicBezTo>
                      <a:pt x="16" y="36"/>
                      <a:pt x="16" y="36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8" y="39"/>
                      <a:pt x="21" y="43"/>
                      <a:pt x="21" y="4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Freeform 38"/>
              <p:cNvSpPr>
                <a:spLocks/>
              </p:cNvSpPr>
              <p:nvPr/>
            </p:nvSpPr>
            <p:spPr bwMode="auto">
              <a:xfrm>
                <a:off x="2223041" y="5767587"/>
                <a:ext cx="331589" cy="316370"/>
              </a:xfrm>
              <a:custGeom>
                <a:avLst/>
                <a:gdLst>
                  <a:gd name="T0" fmla="*/ 2147483646 w 34"/>
                  <a:gd name="T1" fmla="*/ 2147483646 h 48"/>
                  <a:gd name="T2" fmla="*/ 2147483646 w 34"/>
                  <a:gd name="T3" fmla="*/ 2147483646 h 48"/>
                  <a:gd name="T4" fmla="*/ 2147483646 w 34"/>
                  <a:gd name="T5" fmla="*/ 2147483646 h 48"/>
                  <a:gd name="T6" fmla="*/ 2147483646 w 34"/>
                  <a:gd name="T7" fmla="*/ 2147483646 h 48"/>
                  <a:gd name="T8" fmla="*/ 2147483646 w 34"/>
                  <a:gd name="T9" fmla="*/ 2147483646 h 48"/>
                  <a:gd name="T10" fmla="*/ 2147483646 w 34"/>
                  <a:gd name="T11" fmla="*/ 2147483646 h 48"/>
                  <a:gd name="T12" fmla="*/ 2147483646 w 34"/>
                  <a:gd name="T13" fmla="*/ 2147483646 h 48"/>
                  <a:gd name="T14" fmla="*/ 2147483646 w 34"/>
                  <a:gd name="T15" fmla="*/ 2147483646 h 48"/>
                  <a:gd name="T16" fmla="*/ 2147483646 w 34"/>
                  <a:gd name="T17" fmla="*/ 2147483646 h 48"/>
                  <a:gd name="T18" fmla="*/ 2147483646 w 34"/>
                  <a:gd name="T19" fmla="*/ 2147483646 h 48"/>
                  <a:gd name="T20" fmla="*/ 2147483646 w 34"/>
                  <a:gd name="T21" fmla="*/ 2147483646 h 48"/>
                  <a:gd name="T22" fmla="*/ 2147483646 w 34"/>
                  <a:gd name="T23" fmla="*/ 2147483646 h 48"/>
                  <a:gd name="T24" fmla="*/ 2147483646 w 34"/>
                  <a:gd name="T25" fmla="*/ 2147483646 h 48"/>
                  <a:gd name="T26" fmla="*/ 2147483646 w 34"/>
                  <a:gd name="T27" fmla="*/ 2147483646 h 48"/>
                  <a:gd name="T28" fmla="*/ 2147483646 w 34"/>
                  <a:gd name="T29" fmla="*/ 2147483646 h 48"/>
                  <a:gd name="T30" fmla="*/ 2147483646 w 34"/>
                  <a:gd name="T31" fmla="*/ 2147483646 h 48"/>
                  <a:gd name="T32" fmla="*/ 2147483646 w 34"/>
                  <a:gd name="T33" fmla="*/ 2147483646 h 48"/>
                  <a:gd name="T34" fmla="*/ 0 w 34"/>
                  <a:gd name="T35" fmla="*/ 2147483646 h 48"/>
                  <a:gd name="T36" fmla="*/ 0 w 34"/>
                  <a:gd name="T37" fmla="*/ 2147483646 h 48"/>
                  <a:gd name="T38" fmla="*/ 2147483646 w 34"/>
                  <a:gd name="T39" fmla="*/ 2147483646 h 48"/>
                  <a:gd name="T40" fmla="*/ 2147483646 w 34"/>
                  <a:gd name="T41" fmla="*/ 2147483646 h 48"/>
                  <a:gd name="T42" fmla="*/ 2147483646 w 34"/>
                  <a:gd name="T43" fmla="*/ 2147483646 h 48"/>
                  <a:gd name="T44" fmla="*/ 2147483646 w 34"/>
                  <a:gd name="T45" fmla="*/ 2147483646 h 48"/>
                  <a:gd name="T46" fmla="*/ 2147483646 w 34"/>
                  <a:gd name="T47" fmla="*/ 2147483646 h 48"/>
                  <a:gd name="T48" fmla="*/ 2147483646 w 34"/>
                  <a:gd name="T49" fmla="*/ 2147483646 h 48"/>
                  <a:gd name="T50" fmla="*/ 2147483646 w 34"/>
                  <a:gd name="T51" fmla="*/ 2147483646 h 48"/>
                  <a:gd name="T52" fmla="*/ 2147483646 w 34"/>
                  <a:gd name="T53" fmla="*/ 2147483646 h 48"/>
                  <a:gd name="T54" fmla="*/ 2147483646 w 34"/>
                  <a:gd name="T55" fmla="*/ 2147483646 h 48"/>
                  <a:gd name="T56" fmla="*/ 2147483646 w 34"/>
                  <a:gd name="T57" fmla="*/ 2147483646 h 48"/>
                  <a:gd name="T58" fmla="*/ 2147483646 w 34"/>
                  <a:gd name="T59" fmla="*/ 2147483646 h 48"/>
                  <a:gd name="T60" fmla="*/ 2147483646 w 34"/>
                  <a:gd name="T61" fmla="*/ 2147483646 h 48"/>
                  <a:gd name="T62" fmla="*/ 2147483646 w 34"/>
                  <a:gd name="T63" fmla="*/ 2147483646 h 48"/>
                  <a:gd name="T64" fmla="*/ 2147483646 w 34"/>
                  <a:gd name="T65" fmla="*/ 2147483646 h 48"/>
                  <a:gd name="T66" fmla="*/ 2147483646 w 34"/>
                  <a:gd name="T67" fmla="*/ 2147483646 h 48"/>
                  <a:gd name="T68" fmla="*/ 2147483646 w 34"/>
                  <a:gd name="T69" fmla="*/ 2147483646 h 48"/>
                  <a:gd name="T70" fmla="*/ 2147483646 w 34"/>
                  <a:gd name="T71" fmla="*/ 2147483646 h 48"/>
                  <a:gd name="T72" fmla="*/ 2147483646 w 34"/>
                  <a:gd name="T73" fmla="*/ 2147483646 h 48"/>
                  <a:gd name="T74" fmla="*/ 2147483646 w 34"/>
                  <a:gd name="T75" fmla="*/ 2147483646 h 48"/>
                  <a:gd name="T76" fmla="*/ 2147483646 w 34"/>
                  <a:gd name="T77" fmla="*/ 2147483646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48"/>
                  <a:gd name="T119" fmla="*/ 34 w 34"/>
                  <a:gd name="T120" fmla="*/ 48 h 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48">
                    <a:moveTo>
                      <a:pt x="31" y="41"/>
                    </a:move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4" y="37"/>
                      <a:pt x="31" y="33"/>
                      <a:pt x="29" y="30"/>
                    </a:cubicBezTo>
                    <a:cubicBezTo>
                      <a:pt x="28" y="27"/>
                      <a:pt x="28" y="24"/>
                      <a:pt x="28" y="21"/>
                    </a:cubicBezTo>
                    <a:cubicBezTo>
                      <a:pt x="28" y="18"/>
                      <a:pt x="26" y="15"/>
                      <a:pt x="25" y="12"/>
                    </a:cubicBezTo>
                    <a:cubicBezTo>
                      <a:pt x="23" y="12"/>
                      <a:pt x="21" y="12"/>
                      <a:pt x="20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8"/>
                      <a:pt x="17" y="8"/>
                      <a:pt x="17" y="7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5" y="4"/>
                      <a:pt x="13" y="3"/>
                      <a:pt x="13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1" y="4"/>
                      <a:pt x="9" y="0"/>
                      <a:pt x="8" y="1"/>
                    </a:cubicBezTo>
                    <a:cubicBezTo>
                      <a:pt x="6" y="3"/>
                      <a:pt x="7" y="5"/>
                      <a:pt x="7" y="8"/>
                    </a:cubicBezTo>
                    <a:cubicBezTo>
                      <a:pt x="7" y="9"/>
                      <a:pt x="6" y="10"/>
                      <a:pt x="5" y="11"/>
                    </a:cubicBezTo>
                    <a:cubicBezTo>
                      <a:pt x="5" y="12"/>
                      <a:pt x="5" y="13"/>
                      <a:pt x="4" y="13"/>
                    </a:cubicBezTo>
                    <a:cubicBezTo>
                      <a:pt x="4" y="14"/>
                      <a:pt x="3" y="13"/>
                      <a:pt x="2" y="13"/>
                    </a:cubicBezTo>
                    <a:cubicBezTo>
                      <a:pt x="1" y="14"/>
                      <a:pt x="1" y="16"/>
                      <a:pt x="0" y="17"/>
                    </a:cubicBezTo>
                    <a:cubicBezTo>
                      <a:pt x="2" y="21"/>
                      <a:pt x="4" y="22"/>
                      <a:pt x="5" y="25"/>
                    </a:cubicBezTo>
                    <a:cubicBezTo>
                      <a:pt x="2" y="26"/>
                      <a:pt x="2" y="27"/>
                      <a:pt x="2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6" y="31"/>
                      <a:pt x="4" y="34"/>
                      <a:pt x="6" y="36"/>
                    </a:cubicBezTo>
                    <a:cubicBezTo>
                      <a:pt x="8" y="38"/>
                      <a:pt x="10" y="37"/>
                      <a:pt x="11" y="38"/>
                    </a:cubicBezTo>
                    <a:cubicBezTo>
                      <a:pt x="12" y="38"/>
                      <a:pt x="12" y="39"/>
                      <a:pt x="12" y="39"/>
                    </a:cubicBezTo>
                    <a:cubicBezTo>
                      <a:pt x="13" y="40"/>
                      <a:pt x="14" y="43"/>
                      <a:pt x="15" y="44"/>
                    </a:cubicBezTo>
                    <a:cubicBezTo>
                      <a:pt x="16" y="45"/>
                      <a:pt x="17" y="44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6"/>
                      <a:pt x="18" y="47"/>
                      <a:pt x="19" y="47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2" y="48"/>
                      <a:pt x="22" y="47"/>
                    </a:cubicBezTo>
                    <a:cubicBezTo>
                      <a:pt x="22" y="44"/>
                      <a:pt x="18" y="44"/>
                      <a:pt x="19" y="43"/>
                    </a:cubicBezTo>
                    <a:cubicBezTo>
                      <a:pt x="20" y="42"/>
                      <a:pt x="23" y="45"/>
                      <a:pt x="25" y="44"/>
                    </a:cubicBezTo>
                    <a:cubicBezTo>
                      <a:pt x="26" y="44"/>
                      <a:pt x="22" y="41"/>
                      <a:pt x="24" y="40"/>
                    </a:cubicBezTo>
                    <a:cubicBezTo>
                      <a:pt x="26" y="40"/>
                      <a:pt x="28" y="42"/>
                      <a:pt x="31" y="4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4117043" y="5396500"/>
                <a:ext cx="628053" cy="489478"/>
              </a:xfrm>
              <a:custGeom>
                <a:avLst/>
                <a:gdLst>
                  <a:gd name="T0" fmla="*/ 2147483647 w 65"/>
                  <a:gd name="T1" fmla="*/ 2147483647 h 74"/>
                  <a:gd name="T2" fmla="*/ 2147483647 w 65"/>
                  <a:gd name="T3" fmla="*/ 2147483647 h 74"/>
                  <a:gd name="T4" fmla="*/ 2147483647 w 65"/>
                  <a:gd name="T5" fmla="*/ 2147483647 h 74"/>
                  <a:gd name="T6" fmla="*/ 2147483647 w 65"/>
                  <a:gd name="T7" fmla="*/ 2147483647 h 74"/>
                  <a:gd name="T8" fmla="*/ 2147483647 w 65"/>
                  <a:gd name="T9" fmla="*/ 2147483647 h 74"/>
                  <a:gd name="T10" fmla="*/ 2147483647 w 65"/>
                  <a:gd name="T11" fmla="*/ 2147483647 h 74"/>
                  <a:gd name="T12" fmla="*/ 2147483647 w 65"/>
                  <a:gd name="T13" fmla="*/ 2147483647 h 74"/>
                  <a:gd name="T14" fmla="*/ 2147483647 w 65"/>
                  <a:gd name="T15" fmla="*/ 2147483647 h 74"/>
                  <a:gd name="T16" fmla="*/ 2147483647 w 65"/>
                  <a:gd name="T17" fmla="*/ 2147483647 h 74"/>
                  <a:gd name="T18" fmla="*/ 2147483647 w 65"/>
                  <a:gd name="T19" fmla="*/ 2147483647 h 74"/>
                  <a:gd name="T20" fmla="*/ 2147483647 w 65"/>
                  <a:gd name="T21" fmla="*/ 2147483647 h 74"/>
                  <a:gd name="T22" fmla="*/ 2147483647 w 65"/>
                  <a:gd name="T23" fmla="*/ 2147483647 h 74"/>
                  <a:gd name="T24" fmla="*/ 2147483647 w 65"/>
                  <a:gd name="T25" fmla="*/ 2147483647 h 74"/>
                  <a:gd name="T26" fmla="*/ 0 w 65"/>
                  <a:gd name="T27" fmla="*/ 2147483647 h 74"/>
                  <a:gd name="T28" fmla="*/ 0 w 65"/>
                  <a:gd name="T29" fmla="*/ 2147483647 h 74"/>
                  <a:gd name="T30" fmla="*/ 0 w 65"/>
                  <a:gd name="T31" fmla="*/ 2147483647 h 74"/>
                  <a:gd name="T32" fmla="*/ 2147483647 w 65"/>
                  <a:gd name="T33" fmla="*/ 2147483647 h 74"/>
                  <a:gd name="T34" fmla="*/ 2147483647 w 65"/>
                  <a:gd name="T35" fmla="*/ 2147483647 h 74"/>
                  <a:gd name="T36" fmla="*/ 2147483647 w 65"/>
                  <a:gd name="T37" fmla="*/ 2147483647 h 74"/>
                  <a:gd name="T38" fmla="*/ 2147483647 w 65"/>
                  <a:gd name="T39" fmla="*/ 2147483647 h 74"/>
                  <a:gd name="T40" fmla="*/ 2147483647 w 65"/>
                  <a:gd name="T41" fmla="*/ 2147483647 h 74"/>
                  <a:gd name="T42" fmla="*/ 2147483647 w 65"/>
                  <a:gd name="T43" fmla="*/ 2147483647 h 74"/>
                  <a:gd name="T44" fmla="*/ 2147483647 w 65"/>
                  <a:gd name="T45" fmla="*/ 2147483647 h 74"/>
                  <a:gd name="T46" fmla="*/ 2147483647 w 65"/>
                  <a:gd name="T47" fmla="*/ 2147483647 h 74"/>
                  <a:gd name="T48" fmla="*/ 2147483647 w 65"/>
                  <a:gd name="T49" fmla="*/ 2147483647 h 74"/>
                  <a:gd name="T50" fmla="*/ 2147483647 w 65"/>
                  <a:gd name="T51" fmla="*/ 2147483647 h 74"/>
                  <a:gd name="T52" fmla="*/ 2147483647 w 65"/>
                  <a:gd name="T53" fmla="*/ 2147483647 h 74"/>
                  <a:gd name="T54" fmla="*/ 2147483647 w 65"/>
                  <a:gd name="T55" fmla="*/ 2147483647 h 74"/>
                  <a:gd name="T56" fmla="*/ 2147483647 w 65"/>
                  <a:gd name="T57" fmla="*/ 2147483647 h 74"/>
                  <a:gd name="T58" fmla="*/ 2147483647 w 65"/>
                  <a:gd name="T59" fmla="*/ 2147483647 h 74"/>
                  <a:gd name="T60" fmla="*/ 2147483647 w 65"/>
                  <a:gd name="T61" fmla="*/ 2147483647 h 74"/>
                  <a:gd name="T62" fmla="*/ 2147483647 w 65"/>
                  <a:gd name="T63" fmla="*/ 2147483647 h 74"/>
                  <a:gd name="T64" fmla="*/ 2147483647 w 65"/>
                  <a:gd name="T65" fmla="*/ 2147483647 h 74"/>
                  <a:gd name="T66" fmla="*/ 2147483647 w 65"/>
                  <a:gd name="T67" fmla="*/ 2147483647 h 74"/>
                  <a:gd name="T68" fmla="*/ 2147483647 w 65"/>
                  <a:gd name="T69" fmla="*/ 2147483647 h 74"/>
                  <a:gd name="T70" fmla="*/ 2147483647 w 65"/>
                  <a:gd name="T71" fmla="*/ 2147483647 h 74"/>
                  <a:gd name="T72" fmla="*/ 2147483647 w 65"/>
                  <a:gd name="T73" fmla="*/ 2147483647 h 74"/>
                  <a:gd name="T74" fmla="*/ 2147483647 w 65"/>
                  <a:gd name="T75" fmla="*/ 2147483647 h 74"/>
                  <a:gd name="T76" fmla="*/ 2147483647 w 65"/>
                  <a:gd name="T77" fmla="*/ 2147483647 h 74"/>
                  <a:gd name="T78" fmla="*/ 2147483647 w 65"/>
                  <a:gd name="T79" fmla="*/ 2147483647 h 74"/>
                  <a:gd name="T80" fmla="*/ 2147483647 w 65"/>
                  <a:gd name="T81" fmla="*/ 2147483647 h 74"/>
                  <a:gd name="T82" fmla="*/ 2147483647 w 65"/>
                  <a:gd name="T83" fmla="*/ 2147483647 h 74"/>
                  <a:gd name="T84" fmla="*/ 2147483647 w 65"/>
                  <a:gd name="T85" fmla="*/ 2147483647 h 74"/>
                  <a:gd name="T86" fmla="*/ 2147483647 w 65"/>
                  <a:gd name="T87" fmla="*/ 2147483647 h 74"/>
                  <a:gd name="T88" fmla="*/ 2147483647 w 65"/>
                  <a:gd name="T89" fmla="*/ 2147483647 h 74"/>
                  <a:gd name="T90" fmla="*/ 2147483647 w 65"/>
                  <a:gd name="T91" fmla="*/ 2147483647 h 74"/>
                  <a:gd name="T92" fmla="*/ 2147483647 w 65"/>
                  <a:gd name="T93" fmla="*/ 0 h 74"/>
                  <a:gd name="T94" fmla="*/ 2147483647 w 65"/>
                  <a:gd name="T95" fmla="*/ 0 h 74"/>
                  <a:gd name="T96" fmla="*/ 2147483647 w 65"/>
                  <a:gd name="T97" fmla="*/ 0 h 74"/>
                  <a:gd name="T98" fmla="*/ 2147483647 w 65"/>
                  <a:gd name="T99" fmla="*/ 2147483647 h 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"/>
                  <a:gd name="T151" fmla="*/ 0 h 74"/>
                  <a:gd name="T152" fmla="*/ 65 w 65"/>
                  <a:gd name="T153" fmla="*/ 74 h 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" h="74">
                    <a:moveTo>
                      <a:pt x="51" y="1"/>
                    </a:moveTo>
                    <a:cubicBezTo>
                      <a:pt x="48" y="7"/>
                      <a:pt x="48" y="5"/>
                      <a:pt x="47" y="7"/>
                    </a:cubicBezTo>
                    <a:cubicBezTo>
                      <a:pt x="45" y="9"/>
                      <a:pt x="45" y="10"/>
                      <a:pt x="45" y="12"/>
                    </a:cubicBezTo>
                    <a:cubicBezTo>
                      <a:pt x="43" y="14"/>
                      <a:pt x="37" y="17"/>
                      <a:pt x="36" y="19"/>
                    </a:cubicBezTo>
                    <a:cubicBezTo>
                      <a:pt x="35" y="20"/>
                      <a:pt x="33" y="19"/>
                      <a:pt x="30" y="22"/>
                    </a:cubicBezTo>
                    <a:cubicBezTo>
                      <a:pt x="28" y="25"/>
                      <a:pt x="31" y="26"/>
                      <a:pt x="31" y="28"/>
                    </a:cubicBezTo>
                    <a:cubicBezTo>
                      <a:pt x="30" y="29"/>
                      <a:pt x="29" y="29"/>
                      <a:pt x="29" y="30"/>
                    </a:cubicBezTo>
                    <a:cubicBezTo>
                      <a:pt x="28" y="31"/>
                      <a:pt x="30" y="33"/>
                      <a:pt x="29" y="35"/>
                    </a:cubicBezTo>
                    <a:cubicBezTo>
                      <a:pt x="26" y="37"/>
                      <a:pt x="23" y="35"/>
                      <a:pt x="22" y="36"/>
                    </a:cubicBezTo>
                    <a:cubicBezTo>
                      <a:pt x="20" y="38"/>
                      <a:pt x="22" y="39"/>
                      <a:pt x="20" y="41"/>
                    </a:cubicBezTo>
                    <a:cubicBezTo>
                      <a:pt x="16" y="43"/>
                      <a:pt x="16" y="39"/>
                      <a:pt x="14" y="38"/>
                    </a:cubicBezTo>
                    <a:cubicBezTo>
                      <a:pt x="10" y="39"/>
                      <a:pt x="12" y="45"/>
                      <a:pt x="9" y="46"/>
                    </a:cubicBezTo>
                    <a:cubicBezTo>
                      <a:pt x="5" y="46"/>
                      <a:pt x="7" y="43"/>
                      <a:pt x="4" y="43"/>
                    </a:cubicBezTo>
                    <a:cubicBezTo>
                      <a:pt x="2" y="44"/>
                      <a:pt x="2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54"/>
                      <a:pt x="3" y="53"/>
                      <a:pt x="4" y="55"/>
                    </a:cubicBezTo>
                    <a:cubicBezTo>
                      <a:pt x="5" y="56"/>
                      <a:pt x="7" y="58"/>
                      <a:pt x="9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9"/>
                      <a:pt x="11" y="58"/>
                      <a:pt x="12" y="59"/>
                    </a:cubicBezTo>
                    <a:cubicBezTo>
                      <a:pt x="14" y="60"/>
                      <a:pt x="15" y="61"/>
                      <a:pt x="16" y="63"/>
                    </a:cubicBezTo>
                    <a:cubicBezTo>
                      <a:pt x="18" y="64"/>
                      <a:pt x="19" y="64"/>
                      <a:pt x="20" y="66"/>
                    </a:cubicBezTo>
                    <a:cubicBezTo>
                      <a:pt x="21" y="66"/>
                      <a:pt x="22" y="65"/>
                      <a:pt x="23" y="65"/>
                    </a:cubicBezTo>
                    <a:cubicBezTo>
                      <a:pt x="24" y="66"/>
                      <a:pt x="26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69"/>
                      <a:pt x="30" y="69"/>
                      <a:pt x="31" y="68"/>
                    </a:cubicBezTo>
                    <a:cubicBezTo>
                      <a:pt x="34" y="68"/>
                      <a:pt x="39" y="74"/>
                      <a:pt x="41" y="74"/>
                    </a:cubicBezTo>
                    <a:cubicBezTo>
                      <a:pt x="44" y="73"/>
                      <a:pt x="46" y="73"/>
                      <a:pt x="48" y="73"/>
                    </a:cubicBezTo>
                    <a:cubicBezTo>
                      <a:pt x="48" y="72"/>
                      <a:pt x="49" y="72"/>
                      <a:pt x="49" y="72"/>
                    </a:cubicBezTo>
                    <a:cubicBezTo>
                      <a:pt x="50" y="70"/>
                      <a:pt x="50" y="68"/>
                      <a:pt x="51" y="66"/>
                    </a:cubicBezTo>
                    <a:cubicBezTo>
                      <a:pt x="54" y="62"/>
                      <a:pt x="56" y="66"/>
                      <a:pt x="58" y="65"/>
                    </a:cubicBezTo>
                    <a:cubicBezTo>
                      <a:pt x="60" y="64"/>
                      <a:pt x="61" y="64"/>
                      <a:pt x="63" y="64"/>
                    </a:cubicBezTo>
                    <a:cubicBezTo>
                      <a:pt x="64" y="63"/>
                      <a:pt x="63" y="63"/>
                      <a:pt x="63" y="62"/>
                    </a:cubicBezTo>
                    <a:cubicBezTo>
                      <a:pt x="63" y="60"/>
                      <a:pt x="64" y="58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2" y="52"/>
                      <a:pt x="65" y="49"/>
                      <a:pt x="64" y="45"/>
                    </a:cubicBezTo>
                    <a:cubicBezTo>
                      <a:pt x="64" y="43"/>
                      <a:pt x="60" y="42"/>
                      <a:pt x="60" y="40"/>
                    </a:cubicBezTo>
                    <a:cubicBezTo>
                      <a:pt x="59" y="38"/>
                      <a:pt x="62" y="36"/>
                      <a:pt x="62" y="34"/>
                    </a:cubicBezTo>
                    <a:cubicBezTo>
                      <a:pt x="62" y="32"/>
                      <a:pt x="61" y="31"/>
                      <a:pt x="61" y="30"/>
                    </a:cubicBezTo>
                    <a:cubicBezTo>
                      <a:pt x="61" y="29"/>
                      <a:pt x="62" y="27"/>
                      <a:pt x="62" y="26"/>
                    </a:cubicBezTo>
                    <a:cubicBezTo>
                      <a:pt x="62" y="25"/>
                      <a:pt x="61" y="25"/>
                      <a:pt x="61" y="24"/>
                    </a:cubicBezTo>
                    <a:cubicBezTo>
                      <a:pt x="61" y="23"/>
                      <a:pt x="64" y="22"/>
                      <a:pt x="64" y="21"/>
                    </a:cubicBezTo>
                    <a:cubicBezTo>
                      <a:pt x="64" y="19"/>
                      <a:pt x="63" y="12"/>
                      <a:pt x="61" y="10"/>
                    </a:cubicBezTo>
                    <a:cubicBezTo>
                      <a:pt x="59" y="9"/>
                      <a:pt x="59" y="7"/>
                      <a:pt x="58" y="7"/>
                    </a:cubicBezTo>
                    <a:cubicBezTo>
                      <a:pt x="53" y="5"/>
                      <a:pt x="54" y="3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2" y="0"/>
                      <a:pt x="51" y="1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Freeform 41"/>
              <p:cNvSpPr>
                <a:spLocks/>
              </p:cNvSpPr>
              <p:nvPr/>
            </p:nvSpPr>
            <p:spPr bwMode="auto">
              <a:xfrm>
                <a:off x="3970907" y="5283096"/>
                <a:ext cx="639294" cy="442719"/>
              </a:xfrm>
              <a:custGeom>
                <a:avLst/>
                <a:gdLst>
                  <a:gd name="T0" fmla="*/ 2147483647 w 66"/>
                  <a:gd name="T1" fmla="*/ 2147483647 h 67"/>
                  <a:gd name="T2" fmla="*/ 2147483647 w 66"/>
                  <a:gd name="T3" fmla="*/ 2147483647 h 67"/>
                  <a:gd name="T4" fmla="*/ 2147483647 w 66"/>
                  <a:gd name="T5" fmla="*/ 2147483647 h 67"/>
                  <a:gd name="T6" fmla="*/ 2147483647 w 66"/>
                  <a:gd name="T7" fmla="*/ 2147483647 h 67"/>
                  <a:gd name="T8" fmla="*/ 2147483647 w 66"/>
                  <a:gd name="T9" fmla="*/ 2147483647 h 67"/>
                  <a:gd name="T10" fmla="*/ 2147483647 w 66"/>
                  <a:gd name="T11" fmla="*/ 2147483647 h 67"/>
                  <a:gd name="T12" fmla="*/ 0 w 66"/>
                  <a:gd name="T13" fmla="*/ 2147483647 h 67"/>
                  <a:gd name="T14" fmla="*/ 0 w 66"/>
                  <a:gd name="T15" fmla="*/ 2147483647 h 67"/>
                  <a:gd name="T16" fmla="*/ 2147483647 w 66"/>
                  <a:gd name="T17" fmla="*/ 2147483647 h 67"/>
                  <a:gd name="T18" fmla="*/ 2147483647 w 66"/>
                  <a:gd name="T19" fmla="*/ 2147483647 h 67"/>
                  <a:gd name="T20" fmla="*/ 2147483647 w 66"/>
                  <a:gd name="T21" fmla="*/ 2147483647 h 67"/>
                  <a:gd name="T22" fmla="*/ 2147483647 w 66"/>
                  <a:gd name="T23" fmla="*/ 2147483647 h 67"/>
                  <a:gd name="T24" fmla="*/ 2147483647 w 66"/>
                  <a:gd name="T25" fmla="*/ 2147483647 h 67"/>
                  <a:gd name="T26" fmla="*/ 2147483647 w 66"/>
                  <a:gd name="T27" fmla="*/ 2147483647 h 67"/>
                  <a:gd name="T28" fmla="*/ 2147483647 w 66"/>
                  <a:gd name="T29" fmla="*/ 2147483647 h 67"/>
                  <a:gd name="T30" fmla="*/ 2147483647 w 66"/>
                  <a:gd name="T31" fmla="*/ 2147483647 h 67"/>
                  <a:gd name="T32" fmla="*/ 2147483647 w 66"/>
                  <a:gd name="T33" fmla="*/ 2147483647 h 67"/>
                  <a:gd name="T34" fmla="*/ 2147483647 w 66"/>
                  <a:gd name="T35" fmla="*/ 2147483647 h 67"/>
                  <a:gd name="T36" fmla="*/ 2147483647 w 66"/>
                  <a:gd name="T37" fmla="*/ 2147483647 h 67"/>
                  <a:gd name="T38" fmla="*/ 2147483647 w 66"/>
                  <a:gd name="T39" fmla="*/ 2147483647 h 67"/>
                  <a:gd name="T40" fmla="*/ 2147483647 w 66"/>
                  <a:gd name="T41" fmla="*/ 2147483647 h 67"/>
                  <a:gd name="T42" fmla="*/ 2147483647 w 66"/>
                  <a:gd name="T43" fmla="*/ 2147483647 h 67"/>
                  <a:gd name="T44" fmla="*/ 2147483647 w 66"/>
                  <a:gd name="T45" fmla="*/ 2147483647 h 67"/>
                  <a:gd name="T46" fmla="*/ 2147483647 w 66"/>
                  <a:gd name="T47" fmla="*/ 2147483647 h 67"/>
                  <a:gd name="T48" fmla="*/ 2147483647 w 66"/>
                  <a:gd name="T49" fmla="*/ 2147483647 h 67"/>
                  <a:gd name="T50" fmla="*/ 2147483647 w 66"/>
                  <a:gd name="T51" fmla="*/ 2147483647 h 67"/>
                  <a:gd name="T52" fmla="*/ 2147483647 w 66"/>
                  <a:gd name="T53" fmla="*/ 2147483647 h 67"/>
                  <a:gd name="T54" fmla="*/ 2147483647 w 66"/>
                  <a:gd name="T55" fmla="*/ 2147483647 h 67"/>
                  <a:gd name="T56" fmla="*/ 2147483647 w 66"/>
                  <a:gd name="T57" fmla="*/ 2147483647 h 67"/>
                  <a:gd name="T58" fmla="*/ 2147483647 w 66"/>
                  <a:gd name="T59" fmla="*/ 2147483647 h 67"/>
                  <a:gd name="T60" fmla="*/ 2147483647 w 66"/>
                  <a:gd name="T61" fmla="*/ 2147483647 h 67"/>
                  <a:gd name="T62" fmla="*/ 2147483647 w 66"/>
                  <a:gd name="T63" fmla="*/ 2147483647 h 67"/>
                  <a:gd name="T64" fmla="*/ 2147483647 w 66"/>
                  <a:gd name="T65" fmla="*/ 2147483647 h 67"/>
                  <a:gd name="T66" fmla="*/ 2147483647 w 66"/>
                  <a:gd name="T67" fmla="*/ 2147483647 h 67"/>
                  <a:gd name="T68" fmla="*/ 2147483647 w 66"/>
                  <a:gd name="T69" fmla="*/ 2147483647 h 67"/>
                  <a:gd name="T70" fmla="*/ 2147483647 w 66"/>
                  <a:gd name="T71" fmla="*/ 2147483647 h 67"/>
                  <a:gd name="T72" fmla="*/ 2147483647 w 66"/>
                  <a:gd name="T73" fmla="*/ 2147483647 h 67"/>
                  <a:gd name="T74" fmla="*/ 2147483647 w 66"/>
                  <a:gd name="T75" fmla="*/ 2147483647 h 67"/>
                  <a:gd name="T76" fmla="*/ 2147483647 w 66"/>
                  <a:gd name="T77" fmla="*/ 2147483647 h 67"/>
                  <a:gd name="T78" fmla="*/ 2147483647 w 66"/>
                  <a:gd name="T79" fmla="*/ 2147483647 h 67"/>
                  <a:gd name="T80" fmla="*/ 2147483647 w 66"/>
                  <a:gd name="T81" fmla="*/ 2147483647 h 67"/>
                  <a:gd name="T82" fmla="*/ 2147483647 w 66"/>
                  <a:gd name="T83" fmla="*/ 2147483647 h 67"/>
                  <a:gd name="T84" fmla="*/ 2147483647 w 66"/>
                  <a:gd name="T85" fmla="*/ 2147483647 h 67"/>
                  <a:gd name="T86" fmla="*/ 2147483647 w 66"/>
                  <a:gd name="T87" fmla="*/ 2147483647 h 67"/>
                  <a:gd name="T88" fmla="*/ 2147483647 w 66"/>
                  <a:gd name="T89" fmla="*/ 2147483647 h 67"/>
                  <a:gd name="T90" fmla="*/ 2147483647 w 66"/>
                  <a:gd name="T91" fmla="*/ 2147483647 h 67"/>
                  <a:gd name="T92" fmla="*/ 2147483647 w 66"/>
                  <a:gd name="T93" fmla="*/ 2147483647 h 67"/>
                  <a:gd name="T94" fmla="*/ 2147483647 w 66"/>
                  <a:gd name="T95" fmla="*/ 2147483647 h 67"/>
                  <a:gd name="T96" fmla="*/ 2147483647 w 66"/>
                  <a:gd name="T97" fmla="*/ 0 h 67"/>
                  <a:gd name="T98" fmla="*/ 2147483647 w 66"/>
                  <a:gd name="T99" fmla="*/ 2147483647 h 67"/>
                  <a:gd name="T100" fmla="*/ 2147483647 w 66"/>
                  <a:gd name="T101" fmla="*/ 2147483647 h 67"/>
                  <a:gd name="T102" fmla="*/ 2147483647 w 66"/>
                  <a:gd name="T103" fmla="*/ 2147483647 h 67"/>
                  <a:gd name="T104" fmla="*/ 2147483647 w 66"/>
                  <a:gd name="T105" fmla="*/ 2147483647 h 67"/>
                  <a:gd name="T106" fmla="*/ 2147483647 w 66"/>
                  <a:gd name="T107" fmla="*/ 2147483647 h 67"/>
                  <a:gd name="T108" fmla="*/ 2147483647 w 66"/>
                  <a:gd name="T109" fmla="*/ 2147483647 h 67"/>
                  <a:gd name="T110" fmla="*/ 2147483647 w 66"/>
                  <a:gd name="T111" fmla="*/ 2147483647 h 67"/>
                  <a:gd name="T112" fmla="*/ 2147483647 w 66"/>
                  <a:gd name="T113" fmla="*/ 2147483647 h 67"/>
                  <a:gd name="T114" fmla="*/ 2147483647 w 66"/>
                  <a:gd name="T115" fmla="*/ 2147483647 h 67"/>
                  <a:gd name="T116" fmla="*/ 2147483647 w 66"/>
                  <a:gd name="T117" fmla="*/ 214748364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"/>
                  <a:gd name="T178" fmla="*/ 0 h 67"/>
                  <a:gd name="T179" fmla="*/ 66 w 6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" h="67">
                    <a:moveTo>
                      <a:pt x="16" y="29"/>
                    </a:moveTo>
                    <a:cubicBezTo>
                      <a:pt x="15" y="30"/>
                      <a:pt x="14" y="30"/>
                      <a:pt x="13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8"/>
                      <a:pt x="8" y="38"/>
                      <a:pt x="7" y="40"/>
                    </a:cubicBezTo>
                    <a:cubicBezTo>
                      <a:pt x="6" y="42"/>
                      <a:pt x="5" y="45"/>
                      <a:pt x="5" y="48"/>
                    </a:cubicBezTo>
                    <a:cubicBezTo>
                      <a:pt x="4" y="47"/>
                      <a:pt x="2" y="48"/>
                      <a:pt x="1" y="50"/>
                    </a:cubicBezTo>
                    <a:cubicBezTo>
                      <a:pt x="0" y="51"/>
                      <a:pt x="0" y="5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55"/>
                      <a:pt x="1" y="57"/>
                      <a:pt x="4" y="59"/>
                    </a:cubicBezTo>
                    <a:cubicBezTo>
                      <a:pt x="5" y="60"/>
                      <a:pt x="7" y="59"/>
                      <a:pt x="8" y="60"/>
                    </a:cubicBezTo>
                    <a:cubicBezTo>
                      <a:pt x="8" y="61"/>
                      <a:pt x="8" y="62"/>
                      <a:pt x="9" y="62"/>
                    </a:cubicBezTo>
                    <a:cubicBezTo>
                      <a:pt x="9" y="63"/>
                      <a:pt x="11" y="63"/>
                      <a:pt x="11" y="63"/>
                    </a:cubicBezTo>
                    <a:cubicBezTo>
                      <a:pt x="12" y="64"/>
                      <a:pt x="11" y="65"/>
                      <a:pt x="12" y="66"/>
                    </a:cubicBezTo>
                    <a:cubicBezTo>
                      <a:pt x="13" y="67"/>
                      <a:pt x="14" y="67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5"/>
                      <a:pt x="17" y="61"/>
                      <a:pt x="19" y="60"/>
                    </a:cubicBezTo>
                    <a:cubicBezTo>
                      <a:pt x="22" y="60"/>
                      <a:pt x="20" y="63"/>
                      <a:pt x="24" y="63"/>
                    </a:cubicBezTo>
                    <a:cubicBezTo>
                      <a:pt x="27" y="62"/>
                      <a:pt x="25" y="56"/>
                      <a:pt x="29" y="55"/>
                    </a:cubicBezTo>
                    <a:cubicBezTo>
                      <a:pt x="31" y="56"/>
                      <a:pt x="31" y="60"/>
                      <a:pt x="35" y="58"/>
                    </a:cubicBezTo>
                    <a:cubicBezTo>
                      <a:pt x="37" y="56"/>
                      <a:pt x="35" y="55"/>
                      <a:pt x="37" y="53"/>
                    </a:cubicBezTo>
                    <a:cubicBezTo>
                      <a:pt x="38" y="52"/>
                      <a:pt x="41" y="54"/>
                      <a:pt x="44" y="52"/>
                    </a:cubicBezTo>
                    <a:cubicBezTo>
                      <a:pt x="45" y="50"/>
                      <a:pt x="43" y="48"/>
                      <a:pt x="44" y="47"/>
                    </a:cubicBezTo>
                    <a:cubicBezTo>
                      <a:pt x="44" y="46"/>
                      <a:pt x="45" y="46"/>
                      <a:pt x="46" y="45"/>
                    </a:cubicBezTo>
                    <a:cubicBezTo>
                      <a:pt x="46" y="43"/>
                      <a:pt x="43" y="42"/>
                      <a:pt x="45" y="39"/>
                    </a:cubicBezTo>
                    <a:cubicBezTo>
                      <a:pt x="48" y="36"/>
                      <a:pt x="50" y="37"/>
                      <a:pt x="51" y="36"/>
                    </a:cubicBezTo>
                    <a:cubicBezTo>
                      <a:pt x="52" y="34"/>
                      <a:pt x="58" y="31"/>
                      <a:pt x="60" y="29"/>
                    </a:cubicBezTo>
                    <a:cubicBezTo>
                      <a:pt x="60" y="27"/>
                      <a:pt x="60" y="26"/>
                      <a:pt x="62" y="24"/>
                    </a:cubicBezTo>
                    <a:cubicBezTo>
                      <a:pt x="63" y="22"/>
                      <a:pt x="63" y="24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0" y="18"/>
                      <a:pt x="57" y="14"/>
                      <a:pt x="53" y="13"/>
                    </a:cubicBezTo>
                    <a:cubicBezTo>
                      <a:pt x="51" y="13"/>
                      <a:pt x="50" y="14"/>
                      <a:pt x="48" y="14"/>
                    </a:cubicBezTo>
                    <a:cubicBezTo>
                      <a:pt x="47" y="14"/>
                      <a:pt x="47" y="13"/>
                      <a:pt x="46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3" y="13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0"/>
                      <a:pt x="37" y="8"/>
                      <a:pt x="35" y="7"/>
                    </a:cubicBezTo>
                    <a:cubicBezTo>
                      <a:pt x="34" y="6"/>
                      <a:pt x="33" y="8"/>
                      <a:pt x="32" y="7"/>
                    </a:cubicBezTo>
                    <a:cubicBezTo>
                      <a:pt x="32" y="6"/>
                      <a:pt x="33" y="5"/>
                      <a:pt x="33" y="5"/>
                    </a:cubicBezTo>
                    <a:cubicBezTo>
                      <a:pt x="32" y="4"/>
                      <a:pt x="30" y="1"/>
                      <a:pt x="30" y="1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4"/>
                      <a:pt x="24" y="6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11"/>
                      <a:pt x="27" y="11"/>
                      <a:pt x="26" y="14"/>
                    </a:cubicBezTo>
                    <a:cubicBezTo>
                      <a:pt x="24" y="20"/>
                      <a:pt x="22" y="15"/>
                      <a:pt x="18" y="19"/>
                    </a:cubicBezTo>
                    <a:cubicBezTo>
                      <a:pt x="15" y="22"/>
                      <a:pt x="19" y="22"/>
                      <a:pt x="18" y="24"/>
                    </a:cubicBezTo>
                    <a:cubicBezTo>
                      <a:pt x="18" y="25"/>
                      <a:pt x="15" y="25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Freeform 42"/>
              <p:cNvSpPr>
                <a:spLocks noEditPoints="1"/>
              </p:cNvSpPr>
              <p:nvPr/>
            </p:nvSpPr>
            <p:spPr bwMode="auto">
              <a:xfrm>
                <a:off x="4947407" y="4749834"/>
                <a:ext cx="1138082" cy="1023725"/>
              </a:xfrm>
              <a:custGeom>
                <a:avLst/>
                <a:gdLst>
                  <a:gd name="T0" fmla="*/ 2147483647 w 117"/>
                  <a:gd name="T1" fmla="*/ 2147483647 h 155"/>
                  <a:gd name="T2" fmla="*/ 2147483647 w 117"/>
                  <a:gd name="T3" fmla="*/ 2147483647 h 155"/>
                  <a:gd name="T4" fmla="*/ 2147483647 w 117"/>
                  <a:gd name="T5" fmla="*/ 2147483647 h 155"/>
                  <a:gd name="T6" fmla="*/ 2147483647 w 117"/>
                  <a:gd name="T7" fmla="*/ 2147483647 h 155"/>
                  <a:gd name="T8" fmla="*/ 2147483647 w 117"/>
                  <a:gd name="T9" fmla="*/ 2147483647 h 155"/>
                  <a:gd name="T10" fmla="*/ 2147483647 w 117"/>
                  <a:gd name="T11" fmla="*/ 2147483647 h 155"/>
                  <a:gd name="T12" fmla="*/ 2147483647 w 117"/>
                  <a:gd name="T13" fmla="*/ 2147483647 h 155"/>
                  <a:gd name="T14" fmla="*/ 2147483647 w 117"/>
                  <a:gd name="T15" fmla="*/ 2147483647 h 155"/>
                  <a:gd name="T16" fmla="*/ 2147483647 w 117"/>
                  <a:gd name="T17" fmla="*/ 2147483647 h 155"/>
                  <a:gd name="T18" fmla="*/ 2147483647 w 117"/>
                  <a:gd name="T19" fmla="*/ 2147483647 h 155"/>
                  <a:gd name="T20" fmla="*/ 2147483647 w 117"/>
                  <a:gd name="T21" fmla="*/ 2147483647 h 155"/>
                  <a:gd name="T22" fmla="*/ 2147483647 w 117"/>
                  <a:gd name="T23" fmla="*/ 2147483647 h 155"/>
                  <a:gd name="T24" fmla="*/ 2147483647 w 117"/>
                  <a:gd name="T25" fmla="*/ 2147483647 h 155"/>
                  <a:gd name="T26" fmla="*/ 2147483647 w 117"/>
                  <a:gd name="T27" fmla="*/ 2147483647 h 155"/>
                  <a:gd name="T28" fmla="*/ 2147483647 w 117"/>
                  <a:gd name="T29" fmla="*/ 2147483647 h 155"/>
                  <a:gd name="T30" fmla="*/ 2147483647 w 117"/>
                  <a:gd name="T31" fmla="*/ 2147483647 h 155"/>
                  <a:gd name="T32" fmla="*/ 2147483647 w 117"/>
                  <a:gd name="T33" fmla="*/ 2147483647 h 155"/>
                  <a:gd name="T34" fmla="*/ 2147483647 w 117"/>
                  <a:gd name="T35" fmla="*/ 2147483647 h 155"/>
                  <a:gd name="T36" fmla="*/ 2147483647 w 117"/>
                  <a:gd name="T37" fmla="*/ 2147483647 h 155"/>
                  <a:gd name="T38" fmla="*/ 2147483647 w 117"/>
                  <a:gd name="T39" fmla="*/ 2147483647 h 155"/>
                  <a:gd name="T40" fmla="*/ 2147483647 w 117"/>
                  <a:gd name="T41" fmla="*/ 2147483647 h 155"/>
                  <a:gd name="T42" fmla="*/ 2147483647 w 117"/>
                  <a:gd name="T43" fmla="*/ 2147483647 h 155"/>
                  <a:gd name="T44" fmla="*/ 2147483647 w 117"/>
                  <a:gd name="T45" fmla="*/ 2147483647 h 155"/>
                  <a:gd name="T46" fmla="*/ 2147483647 w 117"/>
                  <a:gd name="T47" fmla="*/ 2147483647 h 155"/>
                  <a:gd name="T48" fmla="*/ 2147483647 w 117"/>
                  <a:gd name="T49" fmla="*/ 2147483647 h 155"/>
                  <a:gd name="T50" fmla="*/ 2147483647 w 117"/>
                  <a:gd name="T51" fmla="*/ 2147483647 h 155"/>
                  <a:gd name="T52" fmla="*/ 2147483647 w 117"/>
                  <a:gd name="T53" fmla="*/ 2147483647 h 155"/>
                  <a:gd name="T54" fmla="*/ 2147483647 w 117"/>
                  <a:gd name="T55" fmla="*/ 2147483647 h 155"/>
                  <a:gd name="T56" fmla="*/ 2147483647 w 117"/>
                  <a:gd name="T57" fmla="*/ 2147483647 h 155"/>
                  <a:gd name="T58" fmla="*/ 2147483647 w 117"/>
                  <a:gd name="T59" fmla="*/ 2147483647 h 155"/>
                  <a:gd name="T60" fmla="*/ 2147483647 w 117"/>
                  <a:gd name="T61" fmla="*/ 2147483647 h 155"/>
                  <a:gd name="T62" fmla="*/ 2147483647 w 117"/>
                  <a:gd name="T63" fmla="*/ 2147483647 h 155"/>
                  <a:gd name="T64" fmla="*/ 2147483647 w 117"/>
                  <a:gd name="T65" fmla="*/ 2147483647 h 155"/>
                  <a:gd name="T66" fmla="*/ 2147483647 w 117"/>
                  <a:gd name="T67" fmla="*/ 2147483647 h 155"/>
                  <a:gd name="T68" fmla="*/ 2147483647 w 117"/>
                  <a:gd name="T69" fmla="*/ 2147483647 h 155"/>
                  <a:gd name="T70" fmla="*/ 2147483647 w 117"/>
                  <a:gd name="T71" fmla="*/ 2147483647 h 155"/>
                  <a:gd name="T72" fmla="*/ 2147483647 w 117"/>
                  <a:gd name="T73" fmla="*/ 2147483647 h 155"/>
                  <a:gd name="T74" fmla="*/ 2147483647 w 117"/>
                  <a:gd name="T75" fmla="*/ 2147483647 h 155"/>
                  <a:gd name="T76" fmla="*/ 2147483647 w 117"/>
                  <a:gd name="T77" fmla="*/ 2147483647 h 155"/>
                  <a:gd name="T78" fmla="*/ 2147483647 w 117"/>
                  <a:gd name="T79" fmla="*/ 2147483647 h 155"/>
                  <a:gd name="T80" fmla="*/ 2147483647 w 117"/>
                  <a:gd name="T81" fmla="*/ 2147483647 h 155"/>
                  <a:gd name="T82" fmla="*/ 2147483647 w 117"/>
                  <a:gd name="T83" fmla="*/ 2147483647 h 155"/>
                  <a:gd name="T84" fmla="*/ 2147483647 w 117"/>
                  <a:gd name="T85" fmla="*/ 2147483647 h 155"/>
                  <a:gd name="T86" fmla="*/ 2147483647 w 117"/>
                  <a:gd name="T87" fmla="*/ 2147483647 h 155"/>
                  <a:gd name="T88" fmla="*/ 2147483647 w 117"/>
                  <a:gd name="T89" fmla="*/ 2147483647 h 155"/>
                  <a:gd name="T90" fmla="*/ 2147483647 w 117"/>
                  <a:gd name="T91" fmla="*/ 2147483647 h 155"/>
                  <a:gd name="T92" fmla="*/ 2147483647 w 117"/>
                  <a:gd name="T93" fmla="*/ 2147483647 h 155"/>
                  <a:gd name="T94" fmla="*/ 2147483647 w 117"/>
                  <a:gd name="T95" fmla="*/ 2147483647 h 155"/>
                  <a:gd name="T96" fmla="*/ 2147483647 w 117"/>
                  <a:gd name="T97" fmla="*/ 2147483647 h 155"/>
                  <a:gd name="T98" fmla="*/ 2147483647 w 117"/>
                  <a:gd name="T99" fmla="*/ 2147483647 h 155"/>
                  <a:gd name="T100" fmla="*/ 2147483647 w 117"/>
                  <a:gd name="T101" fmla="*/ 2147483647 h 155"/>
                  <a:gd name="T102" fmla="*/ 2147483647 w 117"/>
                  <a:gd name="T103" fmla="*/ 2147483647 h 155"/>
                  <a:gd name="T104" fmla="*/ 2147483647 w 117"/>
                  <a:gd name="T105" fmla="*/ 2147483647 h 155"/>
                  <a:gd name="T106" fmla="*/ 2147483647 w 117"/>
                  <a:gd name="T107" fmla="*/ 2147483647 h 155"/>
                  <a:gd name="T108" fmla="*/ 2147483647 w 117"/>
                  <a:gd name="T109" fmla="*/ 2147483647 h 155"/>
                  <a:gd name="T110" fmla="*/ 2147483647 w 117"/>
                  <a:gd name="T111" fmla="*/ 2147483647 h 155"/>
                  <a:gd name="T112" fmla="*/ 2147483647 w 117"/>
                  <a:gd name="T113" fmla="*/ 2147483647 h 155"/>
                  <a:gd name="T114" fmla="*/ 2147483647 w 117"/>
                  <a:gd name="T115" fmla="*/ 2147483647 h 155"/>
                  <a:gd name="T116" fmla="*/ 2147483647 w 117"/>
                  <a:gd name="T117" fmla="*/ 2147483647 h 155"/>
                  <a:gd name="T118" fmla="*/ 2147483647 w 117"/>
                  <a:gd name="T119" fmla="*/ 2147483647 h 155"/>
                  <a:gd name="T120" fmla="*/ 2147483647 w 117"/>
                  <a:gd name="T121" fmla="*/ 2147483647 h 155"/>
                  <a:gd name="T122" fmla="*/ 2147483647 w 117"/>
                  <a:gd name="T123" fmla="*/ 2147483647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7"/>
                  <a:gd name="T187" fmla="*/ 0 h 155"/>
                  <a:gd name="T188" fmla="*/ 117 w 117"/>
                  <a:gd name="T189" fmla="*/ 155 h 1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7" h="155">
                    <a:moveTo>
                      <a:pt x="109" y="23"/>
                    </a:moveTo>
                    <a:cubicBezTo>
                      <a:pt x="108" y="24"/>
                      <a:pt x="105" y="24"/>
                      <a:pt x="103" y="23"/>
                    </a:cubicBezTo>
                    <a:cubicBezTo>
                      <a:pt x="102" y="22"/>
                      <a:pt x="103" y="22"/>
                      <a:pt x="104" y="22"/>
                    </a:cubicBezTo>
                    <a:cubicBezTo>
                      <a:pt x="106" y="19"/>
                      <a:pt x="108" y="21"/>
                      <a:pt x="109" y="23"/>
                    </a:cubicBezTo>
                    <a:close/>
                    <a:moveTo>
                      <a:pt x="102" y="155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3" y="153"/>
                      <a:pt x="105" y="153"/>
                      <a:pt x="106" y="150"/>
                    </a:cubicBezTo>
                    <a:cubicBezTo>
                      <a:pt x="107" y="149"/>
                      <a:pt x="108" y="147"/>
                      <a:pt x="108" y="146"/>
                    </a:cubicBezTo>
                    <a:cubicBezTo>
                      <a:pt x="109" y="145"/>
                      <a:pt x="111" y="143"/>
                      <a:pt x="111" y="142"/>
                    </a:cubicBezTo>
                    <a:cubicBezTo>
                      <a:pt x="111" y="140"/>
                      <a:pt x="107" y="140"/>
                      <a:pt x="108" y="138"/>
                    </a:cubicBezTo>
                    <a:cubicBezTo>
                      <a:pt x="109" y="137"/>
                      <a:pt x="109" y="140"/>
                      <a:pt x="110" y="135"/>
                    </a:cubicBezTo>
                    <a:cubicBezTo>
                      <a:pt x="111" y="134"/>
                      <a:pt x="114" y="135"/>
                      <a:pt x="115" y="134"/>
                    </a:cubicBezTo>
                    <a:cubicBezTo>
                      <a:pt x="116" y="133"/>
                      <a:pt x="115" y="131"/>
                      <a:pt x="115" y="130"/>
                    </a:cubicBezTo>
                    <a:cubicBezTo>
                      <a:pt x="115" y="128"/>
                      <a:pt x="117" y="127"/>
                      <a:pt x="117" y="125"/>
                    </a:cubicBezTo>
                    <a:cubicBezTo>
                      <a:pt x="116" y="122"/>
                      <a:pt x="111" y="125"/>
                      <a:pt x="109" y="122"/>
                    </a:cubicBezTo>
                    <a:cubicBezTo>
                      <a:pt x="108" y="118"/>
                      <a:pt x="111" y="117"/>
                      <a:pt x="110" y="112"/>
                    </a:cubicBezTo>
                    <a:cubicBezTo>
                      <a:pt x="110" y="109"/>
                      <a:pt x="107" y="110"/>
                      <a:pt x="106" y="107"/>
                    </a:cubicBezTo>
                    <a:cubicBezTo>
                      <a:pt x="105" y="104"/>
                      <a:pt x="107" y="105"/>
                      <a:pt x="107" y="103"/>
                    </a:cubicBezTo>
                    <a:cubicBezTo>
                      <a:pt x="108" y="101"/>
                      <a:pt x="106" y="101"/>
                      <a:pt x="106" y="99"/>
                    </a:cubicBezTo>
                    <a:cubicBezTo>
                      <a:pt x="106" y="98"/>
                      <a:pt x="109" y="98"/>
                      <a:pt x="108" y="95"/>
                    </a:cubicBezTo>
                    <a:cubicBezTo>
                      <a:pt x="108" y="93"/>
                      <a:pt x="105" y="92"/>
                      <a:pt x="105" y="90"/>
                    </a:cubicBezTo>
                    <a:cubicBezTo>
                      <a:pt x="105" y="88"/>
                      <a:pt x="107" y="87"/>
                      <a:pt x="107" y="86"/>
                    </a:cubicBezTo>
                    <a:cubicBezTo>
                      <a:pt x="106" y="84"/>
                      <a:pt x="105" y="82"/>
                      <a:pt x="105" y="80"/>
                    </a:cubicBezTo>
                    <a:cubicBezTo>
                      <a:pt x="106" y="80"/>
                      <a:pt x="107" y="82"/>
                      <a:pt x="109" y="81"/>
                    </a:cubicBezTo>
                    <a:cubicBezTo>
                      <a:pt x="110" y="81"/>
                      <a:pt x="109" y="79"/>
                      <a:pt x="109" y="79"/>
                    </a:cubicBezTo>
                    <a:cubicBezTo>
                      <a:pt x="110" y="78"/>
                      <a:pt x="111" y="78"/>
                      <a:pt x="112" y="77"/>
                    </a:cubicBezTo>
                    <a:cubicBezTo>
                      <a:pt x="112" y="77"/>
                      <a:pt x="112" y="77"/>
                      <a:pt x="112" y="76"/>
                    </a:cubicBezTo>
                    <a:cubicBezTo>
                      <a:pt x="113" y="75"/>
                      <a:pt x="113" y="73"/>
                      <a:pt x="112" y="71"/>
                    </a:cubicBezTo>
                    <a:cubicBezTo>
                      <a:pt x="112" y="69"/>
                      <a:pt x="113" y="67"/>
                      <a:pt x="112" y="64"/>
                    </a:cubicBezTo>
                    <a:cubicBezTo>
                      <a:pt x="110" y="63"/>
                      <a:pt x="105" y="66"/>
                      <a:pt x="103" y="64"/>
                    </a:cubicBezTo>
                    <a:cubicBezTo>
                      <a:pt x="102" y="58"/>
                      <a:pt x="99" y="58"/>
                      <a:pt x="100" y="55"/>
                    </a:cubicBezTo>
                    <a:cubicBezTo>
                      <a:pt x="101" y="52"/>
                      <a:pt x="104" y="55"/>
                      <a:pt x="107" y="49"/>
                    </a:cubicBezTo>
                    <a:cubicBezTo>
                      <a:pt x="109" y="49"/>
                      <a:pt x="109" y="50"/>
                      <a:pt x="110" y="49"/>
                    </a:cubicBezTo>
                    <a:cubicBezTo>
                      <a:pt x="111" y="48"/>
                      <a:pt x="111" y="46"/>
                      <a:pt x="111" y="45"/>
                    </a:cubicBezTo>
                    <a:cubicBezTo>
                      <a:pt x="112" y="39"/>
                      <a:pt x="108" y="38"/>
                      <a:pt x="107" y="35"/>
                    </a:cubicBezTo>
                    <a:cubicBezTo>
                      <a:pt x="108" y="32"/>
                      <a:pt x="113" y="35"/>
                      <a:pt x="113" y="28"/>
                    </a:cubicBezTo>
                    <a:cubicBezTo>
                      <a:pt x="110" y="27"/>
                      <a:pt x="108" y="26"/>
                      <a:pt x="109" y="24"/>
                    </a:cubicBezTo>
                    <a:cubicBezTo>
                      <a:pt x="107" y="24"/>
                      <a:pt x="106" y="25"/>
                      <a:pt x="105" y="25"/>
                    </a:cubicBezTo>
                    <a:cubicBezTo>
                      <a:pt x="105" y="26"/>
                      <a:pt x="106" y="27"/>
                      <a:pt x="107" y="28"/>
                    </a:cubicBezTo>
                    <a:cubicBezTo>
                      <a:pt x="107" y="30"/>
                      <a:pt x="106" y="31"/>
                      <a:pt x="105" y="31"/>
                    </a:cubicBezTo>
                    <a:cubicBezTo>
                      <a:pt x="102" y="30"/>
                      <a:pt x="103" y="28"/>
                      <a:pt x="102" y="27"/>
                    </a:cubicBezTo>
                    <a:cubicBezTo>
                      <a:pt x="102" y="26"/>
                      <a:pt x="101" y="26"/>
                      <a:pt x="100" y="27"/>
                    </a:cubicBezTo>
                    <a:cubicBezTo>
                      <a:pt x="99" y="27"/>
                      <a:pt x="98" y="26"/>
                      <a:pt x="98" y="27"/>
                    </a:cubicBezTo>
                    <a:cubicBezTo>
                      <a:pt x="97" y="32"/>
                      <a:pt x="98" y="33"/>
                      <a:pt x="99" y="34"/>
                    </a:cubicBezTo>
                    <a:cubicBezTo>
                      <a:pt x="100" y="35"/>
                      <a:pt x="101" y="36"/>
                      <a:pt x="103" y="36"/>
                    </a:cubicBezTo>
                    <a:cubicBezTo>
                      <a:pt x="104" y="37"/>
                      <a:pt x="103" y="39"/>
                      <a:pt x="104" y="40"/>
                    </a:cubicBezTo>
                    <a:cubicBezTo>
                      <a:pt x="104" y="41"/>
                      <a:pt x="107" y="41"/>
                      <a:pt x="106" y="42"/>
                    </a:cubicBezTo>
                    <a:cubicBezTo>
                      <a:pt x="106" y="42"/>
                      <a:pt x="104" y="43"/>
                      <a:pt x="102" y="41"/>
                    </a:cubicBezTo>
                    <a:cubicBezTo>
                      <a:pt x="101" y="40"/>
                      <a:pt x="101" y="38"/>
                      <a:pt x="100" y="37"/>
                    </a:cubicBezTo>
                    <a:cubicBezTo>
                      <a:pt x="99" y="37"/>
                      <a:pt x="97" y="37"/>
                      <a:pt x="96" y="37"/>
                    </a:cubicBezTo>
                    <a:cubicBezTo>
                      <a:pt x="95" y="34"/>
                      <a:pt x="92" y="34"/>
                      <a:pt x="94" y="31"/>
                    </a:cubicBezTo>
                    <a:cubicBezTo>
                      <a:pt x="96" y="29"/>
                      <a:pt x="94" y="27"/>
                      <a:pt x="95" y="25"/>
                    </a:cubicBezTo>
                    <a:cubicBezTo>
                      <a:pt x="96" y="24"/>
                      <a:pt x="97" y="23"/>
                      <a:pt x="99" y="22"/>
                    </a:cubicBezTo>
                    <a:cubicBezTo>
                      <a:pt x="97" y="19"/>
                      <a:pt x="101" y="15"/>
                      <a:pt x="98" y="14"/>
                    </a:cubicBezTo>
                    <a:cubicBezTo>
                      <a:pt x="98" y="16"/>
                      <a:pt x="97" y="16"/>
                      <a:pt x="97" y="17"/>
                    </a:cubicBezTo>
                    <a:cubicBezTo>
                      <a:pt x="98" y="19"/>
                      <a:pt x="95" y="23"/>
                      <a:pt x="92" y="24"/>
                    </a:cubicBezTo>
                    <a:cubicBezTo>
                      <a:pt x="91" y="24"/>
                      <a:pt x="89" y="24"/>
                      <a:pt x="88" y="24"/>
                    </a:cubicBezTo>
                    <a:cubicBezTo>
                      <a:pt x="88" y="25"/>
                      <a:pt x="87" y="26"/>
                      <a:pt x="86" y="26"/>
                    </a:cubicBezTo>
                    <a:cubicBezTo>
                      <a:pt x="86" y="27"/>
                      <a:pt x="84" y="27"/>
                      <a:pt x="84" y="28"/>
                    </a:cubicBezTo>
                    <a:cubicBezTo>
                      <a:pt x="84" y="29"/>
                      <a:pt x="86" y="31"/>
                      <a:pt x="85" y="32"/>
                    </a:cubicBezTo>
                    <a:cubicBezTo>
                      <a:pt x="85" y="33"/>
                      <a:pt x="85" y="34"/>
                      <a:pt x="84" y="35"/>
                    </a:cubicBezTo>
                    <a:cubicBezTo>
                      <a:pt x="85" y="37"/>
                      <a:pt x="85" y="38"/>
                      <a:pt x="85" y="40"/>
                    </a:cubicBezTo>
                    <a:cubicBezTo>
                      <a:pt x="83" y="42"/>
                      <a:pt x="82" y="42"/>
                      <a:pt x="80" y="44"/>
                    </a:cubicBezTo>
                    <a:cubicBezTo>
                      <a:pt x="80" y="44"/>
                      <a:pt x="80" y="45"/>
                      <a:pt x="80" y="46"/>
                    </a:cubicBezTo>
                    <a:cubicBezTo>
                      <a:pt x="79" y="47"/>
                      <a:pt x="78" y="48"/>
                      <a:pt x="77" y="49"/>
                    </a:cubicBezTo>
                    <a:cubicBezTo>
                      <a:pt x="78" y="53"/>
                      <a:pt x="77" y="54"/>
                      <a:pt x="76" y="55"/>
                    </a:cubicBezTo>
                    <a:cubicBezTo>
                      <a:pt x="75" y="56"/>
                      <a:pt x="78" y="56"/>
                      <a:pt x="79" y="56"/>
                    </a:cubicBezTo>
                    <a:cubicBezTo>
                      <a:pt x="81" y="60"/>
                      <a:pt x="81" y="56"/>
                      <a:pt x="84" y="57"/>
                    </a:cubicBezTo>
                    <a:cubicBezTo>
                      <a:pt x="86" y="58"/>
                      <a:pt x="85" y="59"/>
                      <a:pt x="86" y="59"/>
                    </a:cubicBezTo>
                    <a:cubicBezTo>
                      <a:pt x="89" y="60"/>
                      <a:pt x="88" y="61"/>
                      <a:pt x="88" y="62"/>
                    </a:cubicBezTo>
                    <a:cubicBezTo>
                      <a:pt x="92" y="64"/>
                      <a:pt x="92" y="65"/>
                      <a:pt x="91" y="67"/>
                    </a:cubicBezTo>
                    <a:cubicBezTo>
                      <a:pt x="91" y="70"/>
                      <a:pt x="92" y="70"/>
                      <a:pt x="91" y="71"/>
                    </a:cubicBezTo>
                    <a:cubicBezTo>
                      <a:pt x="90" y="72"/>
                      <a:pt x="90" y="72"/>
                      <a:pt x="90" y="73"/>
                    </a:cubicBezTo>
                    <a:cubicBezTo>
                      <a:pt x="88" y="73"/>
                      <a:pt x="88" y="73"/>
                      <a:pt x="88" y="75"/>
                    </a:cubicBezTo>
                    <a:cubicBezTo>
                      <a:pt x="86" y="79"/>
                      <a:pt x="87" y="79"/>
                      <a:pt x="91" y="81"/>
                    </a:cubicBezTo>
                    <a:cubicBezTo>
                      <a:pt x="91" y="81"/>
                      <a:pt x="92" y="81"/>
                      <a:pt x="92" y="83"/>
                    </a:cubicBezTo>
                    <a:cubicBezTo>
                      <a:pt x="93" y="84"/>
                      <a:pt x="95" y="87"/>
                      <a:pt x="93" y="88"/>
                    </a:cubicBezTo>
                    <a:cubicBezTo>
                      <a:pt x="92" y="87"/>
                      <a:pt x="92" y="84"/>
                      <a:pt x="90" y="83"/>
                    </a:cubicBezTo>
                    <a:cubicBezTo>
                      <a:pt x="89" y="81"/>
                      <a:pt x="85" y="81"/>
                      <a:pt x="85" y="80"/>
                    </a:cubicBezTo>
                    <a:cubicBezTo>
                      <a:pt x="84" y="79"/>
                      <a:pt x="84" y="75"/>
                      <a:pt x="86" y="74"/>
                    </a:cubicBezTo>
                    <a:cubicBezTo>
                      <a:pt x="88" y="71"/>
                      <a:pt x="88" y="71"/>
                      <a:pt x="87" y="66"/>
                    </a:cubicBezTo>
                    <a:cubicBezTo>
                      <a:pt x="86" y="61"/>
                      <a:pt x="88" y="62"/>
                      <a:pt x="82" y="62"/>
                    </a:cubicBezTo>
                    <a:cubicBezTo>
                      <a:pt x="81" y="62"/>
                      <a:pt x="80" y="61"/>
                      <a:pt x="79" y="61"/>
                    </a:cubicBezTo>
                    <a:cubicBezTo>
                      <a:pt x="77" y="61"/>
                      <a:pt x="77" y="62"/>
                      <a:pt x="77" y="63"/>
                    </a:cubicBezTo>
                    <a:cubicBezTo>
                      <a:pt x="76" y="63"/>
                      <a:pt x="75" y="64"/>
                      <a:pt x="75" y="65"/>
                    </a:cubicBezTo>
                    <a:cubicBezTo>
                      <a:pt x="75" y="67"/>
                      <a:pt x="76" y="70"/>
                      <a:pt x="75" y="72"/>
                    </a:cubicBezTo>
                    <a:cubicBezTo>
                      <a:pt x="74" y="73"/>
                      <a:pt x="72" y="74"/>
                      <a:pt x="70" y="75"/>
                    </a:cubicBezTo>
                    <a:cubicBezTo>
                      <a:pt x="69" y="76"/>
                      <a:pt x="68" y="79"/>
                      <a:pt x="65" y="81"/>
                    </a:cubicBezTo>
                    <a:cubicBezTo>
                      <a:pt x="54" y="83"/>
                      <a:pt x="56" y="85"/>
                      <a:pt x="53" y="85"/>
                    </a:cubicBezTo>
                    <a:cubicBezTo>
                      <a:pt x="51" y="83"/>
                      <a:pt x="49" y="83"/>
                      <a:pt x="47" y="82"/>
                    </a:cubicBezTo>
                    <a:cubicBezTo>
                      <a:pt x="43" y="79"/>
                      <a:pt x="42" y="76"/>
                      <a:pt x="42" y="74"/>
                    </a:cubicBezTo>
                    <a:cubicBezTo>
                      <a:pt x="44" y="74"/>
                      <a:pt x="44" y="77"/>
                      <a:pt x="45" y="78"/>
                    </a:cubicBezTo>
                    <a:cubicBezTo>
                      <a:pt x="46" y="78"/>
                      <a:pt x="45" y="75"/>
                      <a:pt x="46" y="75"/>
                    </a:cubicBezTo>
                    <a:cubicBezTo>
                      <a:pt x="47" y="76"/>
                      <a:pt x="47" y="79"/>
                      <a:pt x="48" y="79"/>
                    </a:cubicBezTo>
                    <a:cubicBezTo>
                      <a:pt x="49" y="80"/>
                      <a:pt x="52" y="80"/>
                      <a:pt x="53" y="79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61" y="76"/>
                      <a:pt x="59" y="76"/>
                      <a:pt x="63" y="71"/>
                    </a:cubicBezTo>
                    <a:cubicBezTo>
                      <a:pt x="63" y="71"/>
                      <a:pt x="65" y="71"/>
                      <a:pt x="66" y="71"/>
                    </a:cubicBezTo>
                    <a:cubicBezTo>
                      <a:pt x="68" y="70"/>
                      <a:pt x="67" y="66"/>
                      <a:pt x="68" y="65"/>
                    </a:cubicBezTo>
                    <a:cubicBezTo>
                      <a:pt x="68" y="64"/>
                      <a:pt x="69" y="64"/>
                      <a:pt x="70" y="63"/>
                    </a:cubicBezTo>
                    <a:cubicBezTo>
                      <a:pt x="74" y="62"/>
                      <a:pt x="72" y="61"/>
                      <a:pt x="70" y="57"/>
                    </a:cubicBezTo>
                    <a:cubicBezTo>
                      <a:pt x="70" y="54"/>
                      <a:pt x="70" y="53"/>
                      <a:pt x="72" y="51"/>
                    </a:cubicBezTo>
                    <a:cubicBezTo>
                      <a:pt x="73" y="49"/>
                      <a:pt x="73" y="46"/>
                      <a:pt x="75" y="44"/>
                    </a:cubicBezTo>
                    <a:cubicBezTo>
                      <a:pt x="76" y="44"/>
                      <a:pt x="76" y="41"/>
                      <a:pt x="76" y="40"/>
                    </a:cubicBezTo>
                    <a:cubicBezTo>
                      <a:pt x="78" y="38"/>
                      <a:pt x="79" y="40"/>
                      <a:pt x="80" y="33"/>
                    </a:cubicBezTo>
                    <a:cubicBezTo>
                      <a:pt x="80" y="30"/>
                      <a:pt x="79" y="30"/>
                      <a:pt x="79" y="27"/>
                    </a:cubicBezTo>
                    <a:cubicBezTo>
                      <a:pt x="79" y="25"/>
                      <a:pt x="81" y="25"/>
                      <a:pt x="83" y="25"/>
                    </a:cubicBezTo>
                    <a:cubicBezTo>
                      <a:pt x="85" y="20"/>
                      <a:pt x="89" y="19"/>
                      <a:pt x="89" y="12"/>
                    </a:cubicBezTo>
                    <a:cubicBezTo>
                      <a:pt x="88" y="9"/>
                      <a:pt x="85" y="8"/>
                      <a:pt x="81" y="7"/>
                    </a:cubicBezTo>
                    <a:cubicBezTo>
                      <a:pt x="81" y="7"/>
                      <a:pt x="81" y="5"/>
                      <a:pt x="80" y="5"/>
                    </a:cubicBezTo>
                    <a:cubicBezTo>
                      <a:pt x="78" y="6"/>
                      <a:pt x="76" y="8"/>
                      <a:pt x="75" y="9"/>
                    </a:cubicBezTo>
                    <a:cubicBezTo>
                      <a:pt x="75" y="11"/>
                      <a:pt x="72" y="12"/>
                      <a:pt x="70" y="15"/>
                    </a:cubicBezTo>
                    <a:cubicBezTo>
                      <a:pt x="66" y="19"/>
                      <a:pt x="62" y="19"/>
                      <a:pt x="58" y="20"/>
                    </a:cubicBezTo>
                    <a:cubicBezTo>
                      <a:pt x="56" y="21"/>
                      <a:pt x="59" y="22"/>
                      <a:pt x="58" y="23"/>
                    </a:cubicBezTo>
                    <a:cubicBezTo>
                      <a:pt x="55" y="24"/>
                      <a:pt x="59" y="25"/>
                      <a:pt x="58" y="26"/>
                    </a:cubicBezTo>
                    <a:cubicBezTo>
                      <a:pt x="58" y="27"/>
                      <a:pt x="57" y="27"/>
                      <a:pt x="56" y="28"/>
                    </a:cubicBezTo>
                    <a:cubicBezTo>
                      <a:pt x="56" y="29"/>
                      <a:pt x="56" y="31"/>
                      <a:pt x="55" y="31"/>
                    </a:cubicBezTo>
                    <a:cubicBezTo>
                      <a:pt x="53" y="34"/>
                      <a:pt x="51" y="34"/>
                      <a:pt x="51" y="35"/>
                    </a:cubicBezTo>
                    <a:cubicBezTo>
                      <a:pt x="51" y="36"/>
                      <a:pt x="52" y="37"/>
                      <a:pt x="52" y="38"/>
                    </a:cubicBezTo>
                    <a:cubicBezTo>
                      <a:pt x="53" y="40"/>
                      <a:pt x="52" y="40"/>
                      <a:pt x="54" y="41"/>
                    </a:cubicBezTo>
                    <a:cubicBezTo>
                      <a:pt x="55" y="42"/>
                      <a:pt x="52" y="43"/>
                      <a:pt x="52" y="44"/>
                    </a:cubicBezTo>
                    <a:cubicBezTo>
                      <a:pt x="52" y="46"/>
                      <a:pt x="52" y="47"/>
                      <a:pt x="53" y="49"/>
                    </a:cubicBezTo>
                    <a:cubicBezTo>
                      <a:pt x="54" y="53"/>
                      <a:pt x="54" y="52"/>
                      <a:pt x="51" y="53"/>
                    </a:cubicBezTo>
                    <a:cubicBezTo>
                      <a:pt x="49" y="54"/>
                      <a:pt x="49" y="56"/>
                      <a:pt x="47" y="55"/>
                    </a:cubicBezTo>
                    <a:cubicBezTo>
                      <a:pt x="47" y="54"/>
                      <a:pt x="48" y="54"/>
                      <a:pt x="48" y="53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1"/>
                      <a:pt x="47" y="50"/>
                      <a:pt x="47" y="49"/>
                    </a:cubicBezTo>
                    <a:cubicBezTo>
                      <a:pt x="46" y="48"/>
                      <a:pt x="45" y="48"/>
                      <a:pt x="45" y="47"/>
                    </a:cubicBezTo>
                    <a:cubicBezTo>
                      <a:pt x="45" y="46"/>
                      <a:pt x="44" y="45"/>
                      <a:pt x="42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40" y="40"/>
                    </a:cubicBezTo>
                    <a:cubicBezTo>
                      <a:pt x="39" y="46"/>
                      <a:pt x="36" y="46"/>
                      <a:pt x="35" y="49"/>
                    </a:cubicBezTo>
                    <a:cubicBezTo>
                      <a:pt x="34" y="51"/>
                      <a:pt x="37" y="53"/>
                      <a:pt x="37" y="56"/>
                    </a:cubicBezTo>
                    <a:cubicBezTo>
                      <a:pt x="36" y="57"/>
                      <a:pt x="35" y="56"/>
                      <a:pt x="35" y="56"/>
                    </a:cubicBezTo>
                    <a:cubicBezTo>
                      <a:pt x="34" y="57"/>
                      <a:pt x="35" y="58"/>
                      <a:pt x="34" y="58"/>
                    </a:cubicBezTo>
                    <a:cubicBezTo>
                      <a:pt x="33" y="59"/>
                      <a:pt x="31" y="59"/>
                      <a:pt x="28" y="59"/>
                    </a:cubicBezTo>
                    <a:cubicBezTo>
                      <a:pt x="27" y="60"/>
                      <a:pt x="26" y="62"/>
                      <a:pt x="24" y="62"/>
                    </a:cubicBezTo>
                    <a:cubicBezTo>
                      <a:pt x="22" y="62"/>
                      <a:pt x="19" y="60"/>
                      <a:pt x="16" y="61"/>
                    </a:cubicBezTo>
                    <a:cubicBezTo>
                      <a:pt x="12" y="62"/>
                      <a:pt x="12" y="65"/>
                      <a:pt x="10" y="66"/>
                    </a:cubicBezTo>
                    <a:cubicBezTo>
                      <a:pt x="8" y="67"/>
                      <a:pt x="7" y="66"/>
                      <a:pt x="5" y="66"/>
                    </a:cubicBezTo>
                    <a:cubicBezTo>
                      <a:pt x="6" y="68"/>
                      <a:pt x="6" y="71"/>
                      <a:pt x="6" y="73"/>
                    </a:cubicBezTo>
                    <a:cubicBezTo>
                      <a:pt x="5" y="77"/>
                      <a:pt x="0" y="79"/>
                      <a:pt x="0" y="81"/>
                    </a:cubicBezTo>
                    <a:cubicBezTo>
                      <a:pt x="0" y="82"/>
                      <a:pt x="2" y="81"/>
                      <a:pt x="3" y="82"/>
                    </a:cubicBezTo>
                    <a:cubicBezTo>
                      <a:pt x="3" y="83"/>
                      <a:pt x="3" y="85"/>
                      <a:pt x="5" y="86"/>
                    </a:cubicBezTo>
                    <a:cubicBezTo>
                      <a:pt x="9" y="88"/>
                      <a:pt x="14" y="85"/>
                      <a:pt x="19" y="91"/>
                    </a:cubicBezTo>
                    <a:cubicBezTo>
                      <a:pt x="21" y="93"/>
                      <a:pt x="16" y="93"/>
                      <a:pt x="17" y="94"/>
                    </a:cubicBezTo>
                    <a:cubicBezTo>
                      <a:pt x="21" y="97"/>
                      <a:pt x="21" y="101"/>
                      <a:pt x="23" y="100"/>
                    </a:cubicBezTo>
                    <a:cubicBezTo>
                      <a:pt x="24" y="100"/>
                      <a:pt x="25" y="98"/>
                      <a:pt x="26" y="98"/>
                    </a:cubicBezTo>
                    <a:cubicBezTo>
                      <a:pt x="26" y="98"/>
                      <a:pt x="27" y="99"/>
                      <a:pt x="28" y="99"/>
                    </a:cubicBezTo>
                    <a:cubicBezTo>
                      <a:pt x="29" y="98"/>
                      <a:pt x="28" y="96"/>
                      <a:pt x="29" y="96"/>
                    </a:cubicBezTo>
                    <a:cubicBezTo>
                      <a:pt x="31" y="95"/>
                      <a:pt x="30" y="100"/>
                      <a:pt x="34" y="103"/>
                    </a:cubicBezTo>
                    <a:cubicBezTo>
                      <a:pt x="35" y="104"/>
                      <a:pt x="34" y="108"/>
                      <a:pt x="34" y="110"/>
                    </a:cubicBezTo>
                    <a:cubicBezTo>
                      <a:pt x="34" y="112"/>
                      <a:pt x="36" y="114"/>
                      <a:pt x="37" y="115"/>
                    </a:cubicBezTo>
                    <a:cubicBezTo>
                      <a:pt x="37" y="117"/>
                      <a:pt x="36" y="119"/>
                      <a:pt x="39" y="119"/>
                    </a:cubicBezTo>
                    <a:cubicBezTo>
                      <a:pt x="41" y="119"/>
                      <a:pt x="42" y="119"/>
                      <a:pt x="44" y="120"/>
                    </a:cubicBezTo>
                    <a:cubicBezTo>
                      <a:pt x="46" y="122"/>
                      <a:pt x="48" y="124"/>
                      <a:pt x="52" y="126"/>
                    </a:cubicBezTo>
                    <a:cubicBezTo>
                      <a:pt x="53" y="127"/>
                      <a:pt x="56" y="126"/>
                      <a:pt x="57" y="127"/>
                    </a:cubicBezTo>
                    <a:cubicBezTo>
                      <a:pt x="59" y="128"/>
                      <a:pt x="58" y="131"/>
                      <a:pt x="59" y="132"/>
                    </a:cubicBezTo>
                    <a:cubicBezTo>
                      <a:pt x="60" y="133"/>
                      <a:pt x="63" y="131"/>
                      <a:pt x="64" y="133"/>
                    </a:cubicBezTo>
                    <a:cubicBezTo>
                      <a:pt x="65" y="134"/>
                      <a:pt x="64" y="138"/>
                      <a:pt x="66" y="139"/>
                    </a:cubicBezTo>
                    <a:cubicBezTo>
                      <a:pt x="68" y="140"/>
                      <a:pt x="69" y="139"/>
                      <a:pt x="75" y="141"/>
                    </a:cubicBezTo>
                    <a:cubicBezTo>
                      <a:pt x="78" y="142"/>
                      <a:pt x="83" y="138"/>
                      <a:pt x="85" y="138"/>
                    </a:cubicBezTo>
                    <a:cubicBezTo>
                      <a:pt x="87" y="139"/>
                      <a:pt x="87" y="142"/>
                      <a:pt x="89" y="144"/>
                    </a:cubicBezTo>
                    <a:cubicBezTo>
                      <a:pt x="91" y="143"/>
                      <a:pt x="92" y="144"/>
                      <a:pt x="95" y="149"/>
                    </a:cubicBezTo>
                    <a:cubicBezTo>
                      <a:pt x="95" y="151"/>
                      <a:pt x="98" y="148"/>
                      <a:pt x="99" y="148"/>
                    </a:cubicBezTo>
                    <a:cubicBezTo>
                      <a:pt x="101" y="150"/>
                      <a:pt x="101" y="153"/>
                      <a:pt x="102" y="155"/>
                    </a:cubicBezTo>
                    <a:close/>
                    <a:moveTo>
                      <a:pt x="104" y="13"/>
                    </a:moveTo>
                    <a:cubicBezTo>
                      <a:pt x="104" y="13"/>
                      <a:pt x="104" y="13"/>
                      <a:pt x="105" y="13"/>
                    </a:cubicBezTo>
                    <a:cubicBezTo>
                      <a:pt x="106" y="13"/>
                      <a:pt x="105" y="13"/>
                      <a:pt x="104" y="13"/>
                    </a:cubicBezTo>
                    <a:close/>
                    <a:moveTo>
                      <a:pt x="105" y="8"/>
                    </a:moveTo>
                    <a:cubicBezTo>
                      <a:pt x="105" y="9"/>
                      <a:pt x="106" y="10"/>
                      <a:pt x="106" y="10"/>
                    </a:cubicBezTo>
                    <a:cubicBezTo>
                      <a:pt x="107" y="10"/>
                      <a:pt x="106" y="8"/>
                      <a:pt x="105" y="8"/>
                    </a:cubicBezTo>
                    <a:close/>
                    <a:moveTo>
                      <a:pt x="102" y="8"/>
                    </a:moveTo>
                    <a:cubicBezTo>
                      <a:pt x="102" y="7"/>
                      <a:pt x="103" y="7"/>
                      <a:pt x="104" y="7"/>
                    </a:cubicBezTo>
                    <a:cubicBezTo>
                      <a:pt x="104" y="7"/>
                      <a:pt x="104" y="7"/>
                      <a:pt x="104" y="8"/>
                    </a:cubicBezTo>
                    <a:cubicBezTo>
                      <a:pt x="104" y="8"/>
                      <a:pt x="104" y="8"/>
                      <a:pt x="103" y="8"/>
                    </a:cubicBezTo>
                    <a:cubicBezTo>
                      <a:pt x="103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lose/>
                    <a:moveTo>
                      <a:pt x="99" y="10"/>
                    </a:moveTo>
                    <a:cubicBezTo>
                      <a:pt x="99" y="12"/>
                      <a:pt x="98" y="11"/>
                      <a:pt x="97" y="12"/>
                    </a:cubicBezTo>
                    <a:cubicBezTo>
                      <a:pt x="96" y="12"/>
                      <a:pt x="96" y="10"/>
                      <a:pt x="99" y="10"/>
                    </a:cubicBezTo>
                    <a:close/>
                    <a:moveTo>
                      <a:pt x="81" y="4"/>
                    </a:moveTo>
                    <a:cubicBezTo>
                      <a:pt x="82" y="3"/>
                      <a:pt x="83" y="2"/>
                      <a:pt x="83" y="1"/>
                    </a:cubicBezTo>
                    <a:cubicBezTo>
                      <a:pt x="85" y="0"/>
                      <a:pt x="86" y="0"/>
                      <a:pt x="88" y="2"/>
                    </a:cubicBezTo>
                    <a:cubicBezTo>
                      <a:pt x="89" y="3"/>
                      <a:pt x="89" y="5"/>
                      <a:pt x="87" y="5"/>
                    </a:cubicBezTo>
                    <a:cubicBezTo>
                      <a:pt x="86" y="6"/>
                      <a:pt x="85" y="5"/>
                      <a:pt x="84" y="5"/>
                    </a:cubicBezTo>
                    <a:cubicBezTo>
                      <a:pt x="82" y="5"/>
                      <a:pt x="81" y="5"/>
                      <a:pt x="81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Freeform 43"/>
              <p:cNvSpPr>
                <a:spLocks/>
              </p:cNvSpPr>
              <p:nvPr/>
            </p:nvSpPr>
            <p:spPr bwMode="auto">
              <a:xfrm>
                <a:off x="4628478" y="5185587"/>
                <a:ext cx="1368509" cy="745161"/>
              </a:xfrm>
              <a:custGeom>
                <a:avLst/>
                <a:gdLst>
                  <a:gd name="T0" fmla="*/ 2147483647 w 141"/>
                  <a:gd name="T1" fmla="*/ 2147483647 h 113"/>
                  <a:gd name="T2" fmla="*/ 2147483647 w 141"/>
                  <a:gd name="T3" fmla="*/ 2147483647 h 113"/>
                  <a:gd name="T4" fmla="*/ 2147483647 w 141"/>
                  <a:gd name="T5" fmla="*/ 2147483647 h 113"/>
                  <a:gd name="T6" fmla="*/ 2147483647 w 141"/>
                  <a:gd name="T7" fmla="*/ 2147483647 h 113"/>
                  <a:gd name="T8" fmla="*/ 2147483647 w 141"/>
                  <a:gd name="T9" fmla="*/ 2147483647 h 113"/>
                  <a:gd name="T10" fmla="*/ 2147483647 w 141"/>
                  <a:gd name="T11" fmla="*/ 2147483647 h 113"/>
                  <a:gd name="T12" fmla="*/ 2147483647 w 141"/>
                  <a:gd name="T13" fmla="*/ 2147483647 h 113"/>
                  <a:gd name="T14" fmla="*/ 2147483647 w 141"/>
                  <a:gd name="T15" fmla="*/ 2147483647 h 113"/>
                  <a:gd name="T16" fmla="*/ 2147483647 w 141"/>
                  <a:gd name="T17" fmla="*/ 2147483647 h 113"/>
                  <a:gd name="T18" fmla="*/ 2147483647 w 141"/>
                  <a:gd name="T19" fmla="*/ 2147483647 h 113"/>
                  <a:gd name="T20" fmla="*/ 2147483647 w 141"/>
                  <a:gd name="T21" fmla="*/ 2147483647 h 113"/>
                  <a:gd name="T22" fmla="*/ 2147483647 w 141"/>
                  <a:gd name="T23" fmla="*/ 2147483647 h 113"/>
                  <a:gd name="T24" fmla="*/ 2147483647 w 141"/>
                  <a:gd name="T25" fmla="*/ 2147483647 h 113"/>
                  <a:gd name="T26" fmla="*/ 2147483647 w 141"/>
                  <a:gd name="T27" fmla="*/ 2147483647 h 113"/>
                  <a:gd name="T28" fmla="*/ 2147483647 w 141"/>
                  <a:gd name="T29" fmla="*/ 2147483647 h 113"/>
                  <a:gd name="T30" fmla="*/ 2147483647 w 141"/>
                  <a:gd name="T31" fmla="*/ 2147483647 h 113"/>
                  <a:gd name="T32" fmla="*/ 2147483647 w 141"/>
                  <a:gd name="T33" fmla="*/ 2147483647 h 113"/>
                  <a:gd name="T34" fmla="*/ 2147483647 w 141"/>
                  <a:gd name="T35" fmla="*/ 2147483647 h 113"/>
                  <a:gd name="T36" fmla="*/ 2147483647 w 141"/>
                  <a:gd name="T37" fmla="*/ 2147483647 h 113"/>
                  <a:gd name="T38" fmla="*/ 2147483647 w 141"/>
                  <a:gd name="T39" fmla="*/ 2147483647 h 113"/>
                  <a:gd name="T40" fmla="*/ 2147483647 w 141"/>
                  <a:gd name="T41" fmla="*/ 2147483647 h 113"/>
                  <a:gd name="T42" fmla="*/ 2147483647 w 141"/>
                  <a:gd name="T43" fmla="*/ 2147483647 h 113"/>
                  <a:gd name="T44" fmla="*/ 2147483647 w 141"/>
                  <a:gd name="T45" fmla="*/ 2147483647 h 113"/>
                  <a:gd name="T46" fmla="*/ 2147483647 w 141"/>
                  <a:gd name="T47" fmla="*/ 0 h 113"/>
                  <a:gd name="T48" fmla="*/ 2147483647 w 141"/>
                  <a:gd name="T49" fmla="*/ 2147483647 h 113"/>
                  <a:gd name="T50" fmla="*/ 2147483647 w 141"/>
                  <a:gd name="T51" fmla="*/ 2147483647 h 113"/>
                  <a:gd name="T52" fmla="*/ 2147483647 w 141"/>
                  <a:gd name="T53" fmla="*/ 2147483647 h 113"/>
                  <a:gd name="T54" fmla="*/ 2147483647 w 141"/>
                  <a:gd name="T55" fmla="*/ 2147483647 h 113"/>
                  <a:gd name="T56" fmla="*/ 2147483647 w 141"/>
                  <a:gd name="T57" fmla="*/ 2147483647 h 113"/>
                  <a:gd name="T58" fmla="*/ 2147483647 w 141"/>
                  <a:gd name="T59" fmla="*/ 2147483647 h 113"/>
                  <a:gd name="T60" fmla="*/ 2147483647 w 141"/>
                  <a:gd name="T61" fmla="*/ 2147483647 h 113"/>
                  <a:gd name="T62" fmla="*/ 2147483647 w 141"/>
                  <a:gd name="T63" fmla="*/ 2147483647 h 113"/>
                  <a:gd name="T64" fmla="*/ 2147483647 w 141"/>
                  <a:gd name="T65" fmla="*/ 2147483647 h 113"/>
                  <a:gd name="T66" fmla="*/ 2147483647 w 141"/>
                  <a:gd name="T67" fmla="*/ 2147483647 h 113"/>
                  <a:gd name="T68" fmla="*/ 2147483647 w 141"/>
                  <a:gd name="T69" fmla="*/ 2147483647 h 113"/>
                  <a:gd name="T70" fmla="*/ 2147483647 w 141"/>
                  <a:gd name="T71" fmla="*/ 2147483647 h 113"/>
                  <a:gd name="T72" fmla="*/ 2147483647 w 141"/>
                  <a:gd name="T73" fmla="*/ 2147483647 h 113"/>
                  <a:gd name="T74" fmla="*/ 2147483647 w 141"/>
                  <a:gd name="T75" fmla="*/ 2147483647 h 1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1"/>
                  <a:gd name="T115" fmla="*/ 0 h 113"/>
                  <a:gd name="T116" fmla="*/ 141 w 141"/>
                  <a:gd name="T117" fmla="*/ 113 h 1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1" h="113">
                    <a:moveTo>
                      <a:pt x="67" y="113"/>
                    </a:moveTo>
                    <a:cubicBezTo>
                      <a:pt x="69" y="113"/>
                      <a:pt x="70" y="113"/>
                      <a:pt x="71" y="112"/>
                    </a:cubicBezTo>
                    <a:cubicBezTo>
                      <a:pt x="72" y="110"/>
                      <a:pt x="72" y="107"/>
                      <a:pt x="73" y="106"/>
                    </a:cubicBezTo>
                    <a:cubicBezTo>
                      <a:pt x="75" y="105"/>
                      <a:pt x="78" y="107"/>
                      <a:pt x="79" y="105"/>
                    </a:cubicBezTo>
                    <a:cubicBezTo>
                      <a:pt x="80" y="104"/>
                      <a:pt x="80" y="103"/>
                      <a:pt x="81" y="102"/>
                    </a:cubicBezTo>
                    <a:cubicBezTo>
                      <a:pt x="82" y="100"/>
                      <a:pt x="83" y="100"/>
                      <a:pt x="84" y="99"/>
                    </a:cubicBezTo>
                    <a:cubicBezTo>
                      <a:pt x="84" y="98"/>
                      <a:pt x="84" y="97"/>
                      <a:pt x="85" y="96"/>
                    </a:cubicBezTo>
                    <a:cubicBezTo>
                      <a:pt x="85" y="95"/>
                      <a:pt x="87" y="95"/>
                      <a:pt x="88" y="94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2" y="93"/>
                      <a:pt x="93" y="95"/>
                      <a:pt x="94" y="95"/>
                    </a:cubicBezTo>
                    <a:cubicBezTo>
                      <a:pt x="97" y="97"/>
                      <a:pt x="98" y="96"/>
                      <a:pt x="99" y="96"/>
                    </a:cubicBezTo>
                    <a:cubicBezTo>
                      <a:pt x="100" y="97"/>
                      <a:pt x="100" y="98"/>
                      <a:pt x="102" y="99"/>
                    </a:cubicBezTo>
                    <a:cubicBezTo>
                      <a:pt x="106" y="101"/>
                      <a:pt x="108" y="99"/>
                      <a:pt x="109" y="100"/>
                    </a:cubicBezTo>
                    <a:cubicBezTo>
                      <a:pt x="110" y="100"/>
                      <a:pt x="109" y="102"/>
                      <a:pt x="111" y="102"/>
                    </a:cubicBezTo>
                    <a:cubicBezTo>
                      <a:pt x="112" y="103"/>
                      <a:pt x="114" y="102"/>
                      <a:pt x="115" y="103"/>
                    </a:cubicBezTo>
                    <a:cubicBezTo>
                      <a:pt x="116" y="103"/>
                      <a:pt x="116" y="105"/>
                      <a:pt x="117" y="105"/>
                    </a:cubicBezTo>
                    <a:cubicBezTo>
                      <a:pt x="118" y="104"/>
                      <a:pt x="122" y="102"/>
                      <a:pt x="124" y="102"/>
                    </a:cubicBezTo>
                    <a:cubicBezTo>
                      <a:pt x="126" y="102"/>
                      <a:pt x="127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2" y="102"/>
                      <a:pt x="138" y="103"/>
                      <a:pt x="139" y="100"/>
                    </a:cubicBezTo>
                    <a:cubicBezTo>
                      <a:pt x="141" y="95"/>
                      <a:pt x="135" y="96"/>
                      <a:pt x="134" y="94"/>
                    </a:cubicBezTo>
                    <a:cubicBezTo>
                      <a:pt x="133" y="92"/>
                      <a:pt x="134" y="91"/>
                      <a:pt x="135" y="89"/>
                    </a:cubicBezTo>
                    <a:cubicBezTo>
                      <a:pt x="134" y="87"/>
                      <a:pt x="134" y="84"/>
                      <a:pt x="132" y="82"/>
                    </a:cubicBezTo>
                    <a:cubicBezTo>
                      <a:pt x="131" y="82"/>
                      <a:pt x="128" y="85"/>
                      <a:pt x="128" y="83"/>
                    </a:cubicBezTo>
                    <a:cubicBezTo>
                      <a:pt x="125" y="78"/>
                      <a:pt x="124" y="77"/>
                      <a:pt x="122" y="78"/>
                    </a:cubicBezTo>
                    <a:cubicBezTo>
                      <a:pt x="120" y="76"/>
                      <a:pt x="120" y="73"/>
                      <a:pt x="118" y="72"/>
                    </a:cubicBezTo>
                    <a:cubicBezTo>
                      <a:pt x="116" y="72"/>
                      <a:pt x="111" y="76"/>
                      <a:pt x="108" y="75"/>
                    </a:cubicBezTo>
                    <a:cubicBezTo>
                      <a:pt x="102" y="73"/>
                      <a:pt x="101" y="74"/>
                      <a:pt x="99" y="73"/>
                    </a:cubicBezTo>
                    <a:cubicBezTo>
                      <a:pt x="97" y="72"/>
                      <a:pt x="98" y="68"/>
                      <a:pt x="97" y="67"/>
                    </a:cubicBezTo>
                    <a:cubicBezTo>
                      <a:pt x="96" y="65"/>
                      <a:pt x="93" y="67"/>
                      <a:pt x="92" y="66"/>
                    </a:cubicBezTo>
                    <a:cubicBezTo>
                      <a:pt x="91" y="65"/>
                      <a:pt x="92" y="62"/>
                      <a:pt x="90" y="61"/>
                    </a:cubicBezTo>
                    <a:cubicBezTo>
                      <a:pt x="89" y="60"/>
                      <a:pt x="86" y="61"/>
                      <a:pt x="85" y="60"/>
                    </a:cubicBezTo>
                    <a:cubicBezTo>
                      <a:pt x="81" y="58"/>
                      <a:pt x="79" y="56"/>
                      <a:pt x="77" y="54"/>
                    </a:cubicBezTo>
                    <a:cubicBezTo>
                      <a:pt x="75" y="53"/>
                      <a:pt x="74" y="53"/>
                      <a:pt x="72" y="53"/>
                    </a:cubicBezTo>
                    <a:cubicBezTo>
                      <a:pt x="69" y="53"/>
                      <a:pt x="70" y="51"/>
                      <a:pt x="70" y="49"/>
                    </a:cubicBezTo>
                    <a:cubicBezTo>
                      <a:pt x="69" y="48"/>
                      <a:pt x="67" y="46"/>
                      <a:pt x="67" y="44"/>
                    </a:cubicBezTo>
                    <a:cubicBezTo>
                      <a:pt x="67" y="42"/>
                      <a:pt x="68" y="38"/>
                      <a:pt x="67" y="37"/>
                    </a:cubicBezTo>
                    <a:cubicBezTo>
                      <a:pt x="63" y="34"/>
                      <a:pt x="64" y="29"/>
                      <a:pt x="62" y="30"/>
                    </a:cubicBezTo>
                    <a:cubicBezTo>
                      <a:pt x="61" y="30"/>
                      <a:pt x="62" y="32"/>
                      <a:pt x="61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8" y="32"/>
                      <a:pt x="57" y="34"/>
                      <a:pt x="56" y="34"/>
                    </a:cubicBezTo>
                    <a:cubicBezTo>
                      <a:pt x="54" y="35"/>
                      <a:pt x="54" y="31"/>
                      <a:pt x="50" y="28"/>
                    </a:cubicBezTo>
                    <a:cubicBezTo>
                      <a:pt x="49" y="27"/>
                      <a:pt x="54" y="27"/>
                      <a:pt x="52" y="25"/>
                    </a:cubicBezTo>
                    <a:cubicBezTo>
                      <a:pt x="47" y="19"/>
                      <a:pt x="42" y="22"/>
                      <a:pt x="38" y="20"/>
                    </a:cubicBezTo>
                    <a:cubicBezTo>
                      <a:pt x="36" y="19"/>
                      <a:pt x="36" y="17"/>
                      <a:pt x="36" y="16"/>
                    </a:cubicBezTo>
                    <a:cubicBezTo>
                      <a:pt x="35" y="15"/>
                      <a:pt x="33" y="16"/>
                      <a:pt x="33" y="15"/>
                    </a:cubicBezTo>
                    <a:cubicBezTo>
                      <a:pt x="33" y="13"/>
                      <a:pt x="38" y="11"/>
                      <a:pt x="39" y="7"/>
                    </a:cubicBezTo>
                    <a:cubicBezTo>
                      <a:pt x="39" y="5"/>
                      <a:pt x="39" y="2"/>
                      <a:pt x="38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2" y="2"/>
                      <a:pt x="31" y="5"/>
                      <a:pt x="26" y="6"/>
                    </a:cubicBezTo>
                    <a:cubicBezTo>
                      <a:pt x="25" y="5"/>
                      <a:pt x="26" y="1"/>
                      <a:pt x="24" y="1"/>
                    </a:cubicBezTo>
                    <a:cubicBezTo>
                      <a:pt x="24" y="1"/>
                      <a:pt x="22" y="2"/>
                      <a:pt x="21" y="3"/>
                    </a:cubicBezTo>
                    <a:cubicBezTo>
                      <a:pt x="20" y="4"/>
                      <a:pt x="23" y="5"/>
                      <a:pt x="17" y="6"/>
                    </a:cubicBezTo>
                    <a:cubicBezTo>
                      <a:pt x="17" y="8"/>
                      <a:pt x="17" y="11"/>
                      <a:pt x="16" y="13"/>
                    </a:cubicBezTo>
                    <a:cubicBezTo>
                      <a:pt x="14" y="15"/>
                      <a:pt x="11" y="17"/>
                      <a:pt x="9" y="19"/>
                    </a:cubicBezTo>
                    <a:cubicBezTo>
                      <a:pt x="6" y="24"/>
                      <a:pt x="4" y="25"/>
                      <a:pt x="5" y="27"/>
                    </a:cubicBezTo>
                    <a:cubicBezTo>
                      <a:pt x="4" y="30"/>
                      <a:pt x="2" y="31"/>
                      <a:pt x="0" y="32"/>
                    </a:cubicBezTo>
                    <a:cubicBezTo>
                      <a:pt x="1" y="35"/>
                      <a:pt x="0" y="37"/>
                      <a:pt x="5" y="39"/>
                    </a:cubicBezTo>
                    <a:cubicBezTo>
                      <a:pt x="6" y="39"/>
                      <a:pt x="6" y="41"/>
                      <a:pt x="8" y="42"/>
                    </a:cubicBezTo>
                    <a:cubicBezTo>
                      <a:pt x="10" y="44"/>
                      <a:pt x="11" y="51"/>
                      <a:pt x="11" y="53"/>
                    </a:cubicBezTo>
                    <a:cubicBezTo>
                      <a:pt x="11" y="54"/>
                      <a:pt x="8" y="55"/>
                      <a:pt x="8" y="56"/>
                    </a:cubicBezTo>
                    <a:cubicBezTo>
                      <a:pt x="8" y="57"/>
                      <a:pt x="9" y="57"/>
                      <a:pt x="9" y="58"/>
                    </a:cubicBezTo>
                    <a:cubicBezTo>
                      <a:pt x="9" y="59"/>
                      <a:pt x="8" y="61"/>
                      <a:pt x="8" y="62"/>
                    </a:cubicBezTo>
                    <a:cubicBezTo>
                      <a:pt x="8" y="63"/>
                      <a:pt x="9" y="64"/>
                      <a:pt x="9" y="66"/>
                    </a:cubicBezTo>
                    <a:cubicBezTo>
                      <a:pt x="9" y="68"/>
                      <a:pt x="6" y="70"/>
                      <a:pt x="7" y="72"/>
                    </a:cubicBezTo>
                    <a:cubicBezTo>
                      <a:pt x="7" y="74"/>
                      <a:pt x="11" y="75"/>
                      <a:pt x="11" y="77"/>
                    </a:cubicBezTo>
                    <a:cubicBezTo>
                      <a:pt x="12" y="81"/>
                      <a:pt x="9" y="84"/>
                      <a:pt x="12" y="89"/>
                    </a:cubicBezTo>
                    <a:cubicBezTo>
                      <a:pt x="16" y="91"/>
                      <a:pt x="19" y="90"/>
                      <a:pt x="23" y="89"/>
                    </a:cubicBezTo>
                    <a:cubicBezTo>
                      <a:pt x="26" y="88"/>
                      <a:pt x="29" y="89"/>
                      <a:pt x="32" y="89"/>
                    </a:cubicBezTo>
                    <a:cubicBezTo>
                      <a:pt x="36" y="88"/>
                      <a:pt x="36" y="84"/>
                      <a:pt x="38" y="85"/>
                    </a:cubicBezTo>
                    <a:cubicBezTo>
                      <a:pt x="40" y="85"/>
                      <a:pt x="39" y="89"/>
                      <a:pt x="41" y="89"/>
                    </a:cubicBezTo>
                    <a:cubicBezTo>
                      <a:pt x="43" y="89"/>
                      <a:pt x="47" y="87"/>
                      <a:pt x="51" y="90"/>
                    </a:cubicBezTo>
                    <a:cubicBezTo>
                      <a:pt x="52" y="92"/>
                      <a:pt x="53" y="93"/>
                      <a:pt x="53" y="99"/>
                    </a:cubicBezTo>
                    <a:cubicBezTo>
                      <a:pt x="54" y="101"/>
                      <a:pt x="55" y="101"/>
                      <a:pt x="56" y="103"/>
                    </a:cubicBezTo>
                    <a:cubicBezTo>
                      <a:pt x="56" y="103"/>
                      <a:pt x="54" y="104"/>
                      <a:pt x="55" y="106"/>
                    </a:cubicBezTo>
                    <a:cubicBezTo>
                      <a:pt x="56" y="107"/>
                      <a:pt x="59" y="107"/>
                      <a:pt x="60" y="107"/>
                    </a:cubicBezTo>
                    <a:cubicBezTo>
                      <a:pt x="63" y="109"/>
                      <a:pt x="61" y="111"/>
                      <a:pt x="67" y="11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1" name="Freeform 44"/>
              <p:cNvSpPr>
                <a:spLocks/>
              </p:cNvSpPr>
              <p:nvPr/>
            </p:nvSpPr>
            <p:spPr bwMode="auto">
              <a:xfrm>
                <a:off x="4552591" y="5738748"/>
                <a:ext cx="726406" cy="379047"/>
              </a:xfrm>
              <a:custGeom>
                <a:avLst/>
                <a:gdLst>
                  <a:gd name="T0" fmla="*/ 2147483647 w 75"/>
                  <a:gd name="T1" fmla="*/ 2147483647 h 57"/>
                  <a:gd name="T2" fmla="*/ 2147483647 w 75"/>
                  <a:gd name="T3" fmla="*/ 2147483647 h 57"/>
                  <a:gd name="T4" fmla="*/ 2147483647 w 75"/>
                  <a:gd name="T5" fmla="*/ 2147483647 h 57"/>
                  <a:gd name="T6" fmla="*/ 2147483647 w 75"/>
                  <a:gd name="T7" fmla="*/ 2147483647 h 57"/>
                  <a:gd name="T8" fmla="*/ 2147483647 w 75"/>
                  <a:gd name="T9" fmla="*/ 2147483647 h 57"/>
                  <a:gd name="T10" fmla="*/ 2147483647 w 75"/>
                  <a:gd name="T11" fmla="*/ 2147483647 h 57"/>
                  <a:gd name="T12" fmla="*/ 2147483647 w 75"/>
                  <a:gd name="T13" fmla="*/ 2147483647 h 57"/>
                  <a:gd name="T14" fmla="*/ 2147483647 w 75"/>
                  <a:gd name="T15" fmla="*/ 2147483647 h 57"/>
                  <a:gd name="T16" fmla="*/ 2147483647 w 75"/>
                  <a:gd name="T17" fmla="*/ 2147483647 h 57"/>
                  <a:gd name="T18" fmla="*/ 2147483647 w 75"/>
                  <a:gd name="T19" fmla="*/ 2147483647 h 57"/>
                  <a:gd name="T20" fmla="*/ 2147483647 w 75"/>
                  <a:gd name="T21" fmla="*/ 2147483647 h 57"/>
                  <a:gd name="T22" fmla="*/ 2147483647 w 75"/>
                  <a:gd name="T23" fmla="*/ 2147483647 h 57"/>
                  <a:gd name="T24" fmla="*/ 2147483647 w 75"/>
                  <a:gd name="T25" fmla="*/ 2147483647 h 57"/>
                  <a:gd name="T26" fmla="*/ 2147483647 w 75"/>
                  <a:gd name="T27" fmla="*/ 2147483647 h 57"/>
                  <a:gd name="T28" fmla="*/ 2147483647 w 75"/>
                  <a:gd name="T29" fmla="*/ 2147483647 h 57"/>
                  <a:gd name="T30" fmla="*/ 2147483647 w 75"/>
                  <a:gd name="T31" fmla="*/ 2147483647 h 57"/>
                  <a:gd name="T32" fmla="*/ 2147483647 w 75"/>
                  <a:gd name="T33" fmla="*/ 2147483647 h 57"/>
                  <a:gd name="T34" fmla="*/ 2147483647 w 75"/>
                  <a:gd name="T35" fmla="*/ 2147483647 h 57"/>
                  <a:gd name="T36" fmla="*/ 2147483647 w 75"/>
                  <a:gd name="T37" fmla="*/ 2147483647 h 57"/>
                  <a:gd name="T38" fmla="*/ 2147483647 w 75"/>
                  <a:gd name="T39" fmla="*/ 2147483647 h 57"/>
                  <a:gd name="T40" fmla="*/ 2147483647 w 75"/>
                  <a:gd name="T41" fmla="*/ 2147483647 h 57"/>
                  <a:gd name="T42" fmla="*/ 2147483647 w 75"/>
                  <a:gd name="T43" fmla="*/ 2147483647 h 57"/>
                  <a:gd name="T44" fmla="*/ 2147483647 w 75"/>
                  <a:gd name="T45" fmla="*/ 2147483647 h 57"/>
                  <a:gd name="T46" fmla="*/ 2147483647 w 75"/>
                  <a:gd name="T47" fmla="*/ 2147483647 h 57"/>
                  <a:gd name="T48" fmla="*/ 2147483647 w 75"/>
                  <a:gd name="T49" fmla="*/ 2147483647 h 57"/>
                  <a:gd name="T50" fmla="*/ 2147483647 w 75"/>
                  <a:gd name="T51" fmla="*/ 2147483647 h 57"/>
                  <a:gd name="T52" fmla="*/ 2147483647 w 75"/>
                  <a:gd name="T53" fmla="*/ 2147483647 h 57"/>
                  <a:gd name="T54" fmla="*/ 2147483647 w 75"/>
                  <a:gd name="T55" fmla="*/ 2147483647 h 57"/>
                  <a:gd name="T56" fmla="*/ 2147483647 w 75"/>
                  <a:gd name="T57" fmla="*/ 2147483647 h 57"/>
                  <a:gd name="T58" fmla="*/ 2147483647 w 75"/>
                  <a:gd name="T59" fmla="*/ 2147483647 h 57"/>
                  <a:gd name="T60" fmla="*/ 2147483647 w 75"/>
                  <a:gd name="T61" fmla="*/ 2147483647 h 57"/>
                  <a:gd name="T62" fmla="*/ 2147483647 w 75"/>
                  <a:gd name="T63" fmla="*/ 2147483647 h 57"/>
                  <a:gd name="T64" fmla="*/ 2147483647 w 75"/>
                  <a:gd name="T65" fmla="*/ 2147483647 h 57"/>
                  <a:gd name="T66" fmla="*/ 2147483647 w 75"/>
                  <a:gd name="T67" fmla="*/ 2147483647 h 57"/>
                  <a:gd name="T68" fmla="*/ 2147483647 w 75"/>
                  <a:gd name="T69" fmla="*/ 2147483647 h 57"/>
                  <a:gd name="T70" fmla="*/ 2147483647 w 75"/>
                  <a:gd name="T71" fmla="*/ 2147483647 h 57"/>
                  <a:gd name="T72" fmla="*/ 2147483647 w 75"/>
                  <a:gd name="T73" fmla="*/ 2147483647 h 57"/>
                  <a:gd name="T74" fmla="*/ 0 w 75"/>
                  <a:gd name="T75" fmla="*/ 2147483647 h 57"/>
                  <a:gd name="T76" fmla="*/ 2147483647 w 75"/>
                  <a:gd name="T77" fmla="*/ 2147483647 h 57"/>
                  <a:gd name="T78" fmla="*/ 2147483647 w 75"/>
                  <a:gd name="T79" fmla="*/ 2147483647 h 57"/>
                  <a:gd name="T80" fmla="*/ 2147483647 w 75"/>
                  <a:gd name="T81" fmla="*/ 2147483647 h 57"/>
                  <a:gd name="T82" fmla="*/ 2147483647 w 75"/>
                  <a:gd name="T83" fmla="*/ 2147483647 h 57"/>
                  <a:gd name="T84" fmla="*/ 2147483647 w 75"/>
                  <a:gd name="T85" fmla="*/ 2147483647 h 57"/>
                  <a:gd name="T86" fmla="*/ 2147483647 w 75"/>
                  <a:gd name="T87" fmla="*/ 2147483647 h 57"/>
                  <a:gd name="T88" fmla="*/ 2147483647 w 75"/>
                  <a:gd name="T89" fmla="*/ 2147483647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"/>
                  <a:gd name="T136" fmla="*/ 0 h 57"/>
                  <a:gd name="T137" fmla="*/ 75 w 75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" h="57">
                    <a:moveTo>
                      <a:pt x="18" y="51"/>
                    </a:moveTo>
                    <a:cubicBezTo>
                      <a:pt x="19" y="51"/>
                      <a:pt x="22" y="52"/>
                      <a:pt x="22" y="53"/>
                    </a:cubicBezTo>
                    <a:cubicBezTo>
                      <a:pt x="25" y="57"/>
                      <a:pt x="27" y="57"/>
                      <a:pt x="30" y="57"/>
                    </a:cubicBezTo>
                    <a:cubicBezTo>
                      <a:pt x="31" y="56"/>
                      <a:pt x="31" y="55"/>
                      <a:pt x="31" y="54"/>
                    </a:cubicBezTo>
                    <a:cubicBezTo>
                      <a:pt x="32" y="53"/>
                      <a:pt x="32" y="51"/>
                      <a:pt x="32" y="50"/>
                    </a:cubicBezTo>
                    <a:cubicBezTo>
                      <a:pt x="33" y="49"/>
                      <a:pt x="35" y="49"/>
                      <a:pt x="34" y="48"/>
                    </a:cubicBezTo>
                    <a:cubicBezTo>
                      <a:pt x="35" y="47"/>
                      <a:pt x="36" y="49"/>
                      <a:pt x="37" y="48"/>
                    </a:cubicBezTo>
                    <a:cubicBezTo>
                      <a:pt x="37" y="47"/>
                      <a:pt x="36" y="46"/>
                      <a:pt x="37" y="45"/>
                    </a:cubicBezTo>
                    <a:cubicBezTo>
                      <a:pt x="37" y="44"/>
                      <a:pt x="38" y="45"/>
                      <a:pt x="38" y="44"/>
                    </a:cubicBezTo>
                    <a:cubicBezTo>
                      <a:pt x="39" y="44"/>
                      <a:pt x="39" y="43"/>
                      <a:pt x="39" y="43"/>
                    </a:cubicBezTo>
                    <a:cubicBezTo>
                      <a:pt x="40" y="44"/>
                      <a:pt x="41" y="44"/>
                      <a:pt x="42" y="43"/>
                    </a:cubicBezTo>
                    <a:cubicBezTo>
                      <a:pt x="43" y="43"/>
                      <a:pt x="45" y="42"/>
                      <a:pt x="42" y="32"/>
                    </a:cubicBezTo>
                    <a:cubicBezTo>
                      <a:pt x="42" y="30"/>
                      <a:pt x="41" y="28"/>
                      <a:pt x="42" y="26"/>
                    </a:cubicBezTo>
                    <a:cubicBezTo>
                      <a:pt x="45" y="21"/>
                      <a:pt x="48" y="20"/>
                      <a:pt x="49" y="21"/>
                    </a:cubicBezTo>
                    <a:cubicBezTo>
                      <a:pt x="50" y="23"/>
                      <a:pt x="46" y="25"/>
                      <a:pt x="47" y="27"/>
                    </a:cubicBezTo>
                    <a:cubicBezTo>
                      <a:pt x="48" y="28"/>
                      <a:pt x="50" y="27"/>
                      <a:pt x="51" y="27"/>
                    </a:cubicBezTo>
                    <a:cubicBezTo>
                      <a:pt x="54" y="28"/>
                      <a:pt x="55" y="31"/>
                      <a:pt x="57" y="31"/>
                    </a:cubicBezTo>
                    <a:cubicBezTo>
                      <a:pt x="59" y="31"/>
                      <a:pt x="60" y="30"/>
                      <a:pt x="61" y="30"/>
                    </a:cubicBezTo>
                    <a:cubicBezTo>
                      <a:pt x="63" y="30"/>
                      <a:pt x="64" y="32"/>
                      <a:pt x="66" y="32"/>
                    </a:cubicBezTo>
                    <a:cubicBezTo>
                      <a:pt x="70" y="32"/>
                      <a:pt x="73" y="31"/>
                      <a:pt x="75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69" y="27"/>
                      <a:pt x="71" y="25"/>
                      <a:pt x="68" y="23"/>
                    </a:cubicBezTo>
                    <a:cubicBezTo>
                      <a:pt x="67" y="23"/>
                      <a:pt x="64" y="23"/>
                      <a:pt x="63" y="22"/>
                    </a:cubicBezTo>
                    <a:cubicBezTo>
                      <a:pt x="62" y="20"/>
                      <a:pt x="64" y="19"/>
                      <a:pt x="64" y="19"/>
                    </a:cubicBezTo>
                    <a:cubicBezTo>
                      <a:pt x="63" y="17"/>
                      <a:pt x="62" y="17"/>
                      <a:pt x="61" y="15"/>
                    </a:cubicBezTo>
                    <a:cubicBezTo>
                      <a:pt x="61" y="9"/>
                      <a:pt x="60" y="8"/>
                      <a:pt x="59" y="6"/>
                    </a:cubicBezTo>
                    <a:cubicBezTo>
                      <a:pt x="55" y="3"/>
                      <a:pt x="51" y="5"/>
                      <a:pt x="49" y="5"/>
                    </a:cubicBezTo>
                    <a:cubicBezTo>
                      <a:pt x="47" y="5"/>
                      <a:pt x="48" y="1"/>
                      <a:pt x="46" y="1"/>
                    </a:cubicBezTo>
                    <a:cubicBezTo>
                      <a:pt x="44" y="0"/>
                      <a:pt x="44" y="4"/>
                      <a:pt x="40" y="5"/>
                    </a:cubicBezTo>
                    <a:cubicBezTo>
                      <a:pt x="37" y="5"/>
                      <a:pt x="34" y="4"/>
                      <a:pt x="31" y="5"/>
                    </a:cubicBezTo>
                    <a:cubicBezTo>
                      <a:pt x="27" y="6"/>
                      <a:pt x="24" y="7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6"/>
                      <a:pt x="18" y="8"/>
                      <a:pt x="18" y="10"/>
                    </a:cubicBezTo>
                    <a:cubicBezTo>
                      <a:pt x="18" y="11"/>
                      <a:pt x="19" y="11"/>
                      <a:pt x="18" y="12"/>
                    </a:cubicBezTo>
                    <a:cubicBezTo>
                      <a:pt x="16" y="12"/>
                      <a:pt x="15" y="12"/>
                      <a:pt x="13" y="13"/>
                    </a:cubicBezTo>
                    <a:cubicBezTo>
                      <a:pt x="11" y="14"/>
                      <a:pt x="9" y="10"/>
                      <a:pt x="6" y="14"/>
                    </a:cubicBezTo>
                    <a:cubicBezTo>
                      <a:pt x="5" y="16"/>
                      <a:pt x="5" y="18"/>
                      <a:pt x="4" y="20"/>
                    </a:cubicBezTo>
                    <a:cubicBezTo>
                      <a:pt x="2" y="22"/>
                      <a:pt x="0" y="24"/>
                      <a:pt x="0" y="26"/>
                    </a:cubicBezTo>
                    <a:cubicBezTo>
                      <a:pt x="0" y="27"/>
                      <a:pt x="2" y="29"/>
                      <a:pt x="4" y="31"/>
                    </a:cubicBezTo>
                    <a:cubicBezTo>
                      <a:pt x="5" y="32"/>
                      <a:pt x="6" y="33"/>
                      <a:pt x="7" y="35"/>
                    </a:cubicBezTo>
                    <a:cubicBezTo>
                      <a:pt x="7" y="36"/>
                      <a:pt x="9" y="36"/>
                      <a:pt x="10" y="36"/>
                    </a:cubicBezTo>
                    <a:cubicBezTo>
                      <a:pt x="11" y="38"/>
                      <a:pt x="10" y="40"/>
                      <a:pt x="12" y="42"/>
                    </a:cubicBezTo>
                    <a:cubicBezTo>
                      <a:pt x="13" y="43"/>
                      <a:pt x="15" y="43"/>
                      <a:pt x="16" y="44"/>
                    </a:cubicBezTo>
                    <a:cubicBezTo>
                      <a:pt x="17" y="48"/>
                      <a:pt x="18" y="47"/>
                      <a:pt x="18" y="50"/>
                    </a:cubicBezTo>
                    <a:cubicBezTo>
                      <a:pt x="18" y="50"/>
                      <a:pt x="18" y="51"/>
                      <a:pt x="18" y="5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2" name="Freeform 46"/>
              <p:cNvSpPr>
                <a:spLocks/>
              </p:cNvSpPr>
              <p:nvPr/>
            </p:nvSpPr>
            <p:spPr bwMode="auto">
              <a:xfrm>
                <a:off x="3930160" y="5780310"/>
                <a:ext cx="456638" cy="338257"/>
              </a:xfrm>
              <a:custGeom>
                <a:avLst/>
                <a:gdLst>
                  <a:gd name="T0" fmla="*/ 2147483646 w 47"/>
                  <a:gd name="T1" fmla="*/ 2147483646 h 51"/>
                  <a:gd name="T2" fmla="*/ 2147483646 w 47"/>
                  <a:gd name="T3" fmla="*/ 2147483646 h 51"/>
                  <a:gd name="T4" fmla="*/ 2147483646 w 47"/>
                  <a:gd name="T5" fmla="*/ 2147483646 h 51"/>
                  <a:gd name="T6" fmla="*/ 2147483646 w 47"/>
                  <a:gd name="T7" fmla="*/ 2147483646 h 51"/>
                  <a:gd name="T8" fmla="*/ 2147483646 w 47"/>
                  <a:gd name="T9" fmla="*/ 2147483646 h 51"/>
                  <a:gd name="T10" fmla="*/ 2147483646 w 47"/>
                  <a:gd name="T11" fmla="*/ 2147483646 h 51"/>
                  <a:gd name="T12" fmla="*/ 2147483646 w 47"/>
                  <a:gd name="T13" fmla="*/ 2147483646 h 51"/>
                  <a:gd name="T14" fmla="*/ 2147483646 w 47"/>
                  <a:gd name="T15" fmla="*/ 2147483646 h 51"/>
                  <a:gd name="T16" fmla="*/ 2147483646 w 47"/>
                  <a:gd name="T17" fmla="*/ 2147483646 h 51"/>
                  <a:gd name="T18" fmla="*/ 2147483646 w 47"/>
                  <a:gd name="T19" fmla="*/ 2147483646 h 51"/>
                  <a:gd name="T20" fmla="*/ 2147483646 w 47"/>
                  <a:gd name="T21" fmla="*/ 2147483646 h 51"/>
                  <a:gd name="T22" fmla="*/ 2147483646 w 47"/>
                  <a:gd name="T23" fmla="*/ 2147483646 h 51"/>
                  <a:gd name="T24" fmla="*/ 2147483646 w 47"/>
                  <a:gd name="T25" fmla="*/ 2147483646 h 51"/>
                  <a:gd name="T26" fmla="*/ 2147483646 w 47"/>
                  <a:gd name="T27" fmla="*/ 2147483646 h 51"/>
                  <a:gd name="T28" fmla="*/ 2147483646 w 47"/>
                  <a:gd name="T29" fmla="*/ 2147483646 h 51"/>
                  <a:gd name="T30" fmla="*/ 2147483646 w 47"/>
                  <a:gd name="T31" fmla="*/ 2147483646 h 51"/>
                  <a:gd name="T32" fmla="*/ 2147483646 w 47"/>
                  <a:gd name="T33" fmla="*/ 2147483646 h 51"/>
                  <a:gd name="T34" fmla="*/ 2147483646 w 47"/>
                  <a:gd name="T35" fmla="*/ 2147483646 h 51"/>
                  <a:gd name="T36" fmla="*/ 2147483646 w 47"/>
                  <a:gd name="T37" fmla="*/ 2147483646 h 51"/>
                  <a:gd name="T38" fmla="*/ 2147483646 w 47"/>
                  <a:gd name="T39" fmla="*/ 2147483646 h 51"/>
                  <a:gd name="T40" fmla="*/ 2147483646 w 47"/>
                  <a:gd name="T41" fmla="*/ 2147483646 h 51"/>
                  <a:gd name="T42" fmla="*/ 2147483646 w 47"/>
                  <a:gd name="T43" fmla="*/ 2147483646 h 51"/>
                  <a:gd name="T44" fmla="*/ 2147483646 w 47"/>
                  <a:gd name="T45" fmla="*/ 2147483646 h 51"/>
                  <a:gd name="T46" fmla="*/ 2147483646 w 47"/>
                  <a:gd name="T47" fmla="*/ 2147483646 h 51"/>
                  <a:gd name="T48" fmla="*/ 2147483646 w 47"/>
                  <a:gd name="T49" fmla="*/ 2147483646 h 51"/>
                  <a:gd name="T50" fmla="*/ 2147483646 w 47"/>
                  <a:gd name="T51" fmla="*/ 2147483646 h 51"/>
                  <a:gd name="T52" fmla="*/ 2147483646 w 47"/>
                  <a:gd name="T53" fmla="*/ 2147483646 h 51"/>
                  <a:gd name="T54" fmla="*/ 2147483646 w 47"/>
                  <a:gd name="T55" fmla="*/ 2147483646 h 51"/>
                  <a:gd name="T56" fmla="*/ 2147483646 w 47"/>
                  <a:gd name="T57" fmla="*/ 2147483646 h 51"/>
                  <a:gd name="T58" fmla="*/ 2147483646 w 47"/>
                  <a:gd name="T59" fmla="*/ 2147483646 h 51"/>
                  <a:gd name="T60" fmla="*/ 2147483646 w 47"/>
                  <a:gd name="T61" fmla="*/ 2147483646 h 51"/>
                  <a:gd name="T62" fmla="*/ 2147483646 w 47"/>
                  <a:gd name="T63" fmla="*/ 2147483646 h 51"/>
                  <a:gd name="T64" fmla="*/ 2147483646 w 47"/>
                  <a:gd name="T65" fmla="*/ 2147483646 h 51"/>
                  <a:gd name="T66" fmla="*/ 2147483646 w 47"/>
                  <a:gd name="T67" fmla="*/ 2147483646 h 51"/>
                  <a:gd name="T68" fmla="*/ 2147483646 w 47"/>
                  <a:gd name="T69" fmla="*/ 2147483646 h 51"/>
                  <a:gd name="T70" fmla="*/ 2147483646 w 47"/>
                  <a:gd name="T71" fmla="*/ 2147483646 h 51"/>
                  <a:gd name="T72" fmla="*/ 2147483646 w 47"/>
                  <a:gd name="T73" fmla="*/ 2147483646 h 51"/>
                  <a:gd name="T74" fmla="*/ 2147483646 w 47"/>
                  <a:gd name="T75" fmla="*/ 2147483646 h 51"/>
                  <a:gd name="T76" fmla="*/ 2147483646 w 47"/>
                  <a:gd name="T77" fmla="*/ 2147483646 h 51"/>
                  <a:gd name="T78" fmla="*/ 2147483646 w 47"/>
                  <a:gd name="T79" fmla="*/ 2147483646 h 51"/>
                  <a:gd name="T80" fmla="*/ 2147483646 w 47"/>
                  <a:gd name="T81" fmla="*/ 2147483646 h 51"/>
                  <a:gd name="T82" fmla="*/ 2147483646 w 47"/>
                  <a:gd name="T83" fmla="*/ 2147483646 h 51"/>
                  <a:gd name="T84" fmla="*/ 2147483646 w 47"/>
                  <a:gd name="T85" fmla="*/ 2147483646 h 51"/>
                  <a:gd name="T86" fmla="*/ 2147483646 w 47"/>
                  <a:gd name="T87" fmla="*/ 2147483646 h 51"/>
                  <a:gd name="T88" fmla="*/ 2147483646 w 47"/>
                  <a:gd name="T89" fmla="*/ 2147483646 h 51"/>
                  <a:gd name="T90" fmla="*/ 2147483646 w 47"/>
                  <a:gd name="T91" fmla="*/ 2147483646 h 51"/>
                  <a:gd name="T92" fmla="*/ 0 w 47"/>
                  <a:gd name="T93" fmla="*/ 2147483646 h 51"/>
                  <a:gd name="T94" fmla="*/ 2147483646 w 47"/>
                  <a:gd name="T95" fmla="*/ 2147483646 h 51"/>
                  <a:gd name="T96" fmla="*/ 2147483646 w 47"/>
                  <a:gd name="T97" fmla="*/ 2147483646 h 51"/>
                  <a:gd name="T98" fmla="*/ 2147483646 w 47"/>
                  <a:gd name="T99" fmla="*/ 2147483646 h 51"/>
                  <a:gd name="T100" fmla="*/ 2147483646 w 47"/>
                  <a:gd name="T101" fmla="*/ 2147483646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"/>
                  <a:gd name="T154" fmla="*/ 0 h 51"/>
                  <a:gd name="T155" fmla="*/ 47 w 47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" h="51">
                    <a:moveTo>
                      <a:pt x="5" y="48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7" y="49"/>
                      <a:pt x="11" y="51"/>
                      <a:pt x="14" y="49"/>
                    </a:cubicBezTo>
                    <a:cubicBezTo>
                      <a:pt x="15" y="48"/>
                      <a:pt x="13" y="45"/>
                      <a:pt x="13" y="44"/>
                    </a:cubicBezTo>
                    <a:cubicBezTo>
                      <a:pt x="14" y="42"/>
                      <a:pt x="17" y="43"/>
                      <a:pt x="19" y="43"/>
                    </a:cubicBezTo>
                    <a:cubicBezTo>
                      <a:pt x="21" y="43"/>
                      <a:pt x="22" y="44"/>
                      <a:pt x="23" y="46"/>
                    </a:cubicBezTo>
                    <a:cubicBezTo>
                      <a:pt x="23" y="47"/>
                      <a:pt x="25" y="46"/>
                      <a:pt x="25" y="46"/>
                    </a:cubicBezTo>
                    <a:cubicBezTo>
                      <a:pt x="25" y="44"/>
                      <a:pt x="21" y="41"/>
                      <a:pt x="21" y="40"/>
                    </a:cubicBezTo>
                    <a:cubicBezTo>
                      <a:pt x="21" y="38"/>
                      <a:pt x="24" y="39"/>
                      <a:pt x="24" y="38"/>
                    </a:cubicBezTo>
                    <a:cubicBezTo>
                      <a:pt x="24" y="37"/>
                      <a:pt x="22" y="35"/>
                      <a:pt x="22" y="35"/>
                    </a:cubicBezTo>
                    <a:cubicBezTo>
                      <a:pt x="22" y="34"/>
                      <a:pt x="26" y="31"/>
                      <a:pt x="26" y="32"/>
                    </a:cubicBezTo>
                    <a:cubicBezTo>
                      <a:pt x="33" y="40"/>
                      <a:pt x="36" y="36"/>
                      <a:pt x="37" y="37"/>
                    </a:cubicBezTo>
                    <a:cubicBezTo>
                      <a:pt x="38" y="38"/>
                      <a:pt x="39" y="38"/>
                      <a:pt x="41" y="39"/>
                    </a:cubicBezTo>
                    <a:cubicBezTo>
                      <a:pt x="41" y="38"/>
                      <a:pt x="41" y="37"/>
                      <a:pt x="41" y="36"/>
                    </a:cubicBezTo>
                    <a:cubicBezTo>
                      <a:pt x="41" y="34"/>
                      <a:pt x="41" y="31"/>
                      <a:pt x="38" y="28"/>
                    </a:cubicBezTo>
                    <a:cubicBezTo>
                      <a:pt x="36" y="26"/>
                      <a:pt x="37" y="25"/>
                      <a:pt x="40" y="24"/>
                    </a:cubicBezTo>
                    <a:cubicBezTo>
                      <a:pt x="42" y="24"/>
                      <a:pt x="41" y="22"/>
                      <a:pt x="42" y="22"/>
                    </a:cubicBezTo>
                    <a:cubicBezTo>
                      <a:pt x="43" y="21"/>
                      <a:pt x="45" y="21"/>
                      <a:pt x="45" y="20"/>
                    </a:cubicBezTo>
                    <a:cubicBezTo>
                      <a:pt x="45" y="17"/>
                      <a:pt x="47" y="14"/>
                      <a:pt x="46" y="12"/>
                    </a:cubicBezTo>
                    <a:cubicBezTo>
                      <a:pt x="45" y="11"/>
                      <a:pt x="43" y="8"/>
                      <a:pt x="42" y="7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6"/>
                      <a:pt x="37" y="6"/>
                      <a:pt x="35" y="5"/>
                    </a:cubicBezTo>
                    <a:cubicBezTo>
                      <a:pt x="34" y="3"/>
                      <a:pt x="33" y="2"/>
                      <a:pt x="31" y="1"/>
                    </a:cubicBez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8" y="3"/>
                      <a:pt x="28" y="4"/>
                    </a:cubicBezTo>
                    <a:cubicBezTo>
                      <a:pt x="27" y="5"/>
                      <a:pt x="26" y="4"/>
                      <a:pt x="25" y="5"/>
                    </a:cubicBezTo>
                    <a:cubicBezTo>
                      <a:pt x="25" y="7"/>
                      <a:pt x="28" y="7"/>
                      <a:pt x="27" y="8"/>
                    </a:cubicBezTo>
                    <a:cubicBezTo>
                      <a:pt x="25" y="11"/>
                      <a:pt x="24" y="8"/>
                      <a:pt x="22" y="9"/>
                    </a:cubicBezTo>
                    <a:cubicBezTo>
                      <a:pt x="22" y="9"/>
                      <a:pt x="22" y="10"/>
                      <a:pt x="21" y="10"/>
                    </a:cubicBezTo>
                    <a:cubicBezTo>
                      <a:pt x="19" y="10"/>
                      <a:pt x="21" y="8"/>
                      <a:pt x="16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7"/>
                      <a:pt x="16" y="6"/>
                      <a:pt x="15" y="4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2"/>
                      <a:pt x="7" y="5"/>
                      <a:pt x="7" y="7"/>
                    </a:cubicBezTo>
                    <a:cubicBezTo>
                      <a:pt x="6" y="10"/>
                      <a:pt x="6" y="12"/>
                      <a:pt x="8" y="13"/>
                    </a:cubicBezTo>
                    <a:cubicBezTo>
                      <a:pt x="10" y="14"/>
                      <a:pt x="10" y="12"/>
                      <a:pt x="11" y="13"/>
                    </a:cubicBezTo>
                    <a:cubicBezTo>
                      <a:pt x="12" y="13"/>
                      <a:pt x="12" y="15"/>
                      <a:pt x="13" y="16"/>
                    </a:cubicBezTo>
                    <a:cubicBezTo>
                      <a:pt x="14" y="16"/>
                      <a:pt x="14" y="15"/>
                      <a:pt x="15" y="15"/>
                    </a:cubicBezTo>
                    <a:cubicBezTo>
                      <a:pt x="16" y="15"/>
                      <a:pt x="17" y="17"/>
                      <a:pt x="18" y="17"/>
                    </a:cubicBezTo>
                    <a:cubicBezTo>
                      <a:pt x="20" y="17"/>
                      <a:pt x="20" y="15"/>
                      <a:pt x="22" y="16"/>
                    </a:cubicBezTo>
                    <a:cubicBezTo>
                      <a:pt x="24" y="19"/>
                      <a:pt x="21" y="19"/>
                      <a:pt x="20" y="20"/>
                    </a:cubicBezTo>
                    <a:cubicBezTo>
                      <a:pt x="19" y="20"/>
                      <a:pt x="20" y="22"/>
                      <a:pt x="19" y="22"/>
                    </a:cubicBezTo>
                    <a:cubicBezTo>
                      <a:pt x="18" y="23"/>
                      <a:pt x="17" y="22"/>
                      <a:pt x="16" y="21"/>
                    </a:cubicBezTo>
                    <a:cubicBezTo>
                      <a:pt x="14" y="21"/>
                      <a:pt x="12" y="20"/>
                      <a:pt x="11" y="21"/>
                    </a:cubicBezTo>
                    <a:cubicBezTo>
                      <a:pt x="10" y="22"/>
                      <a:pt x="11" y="22"/>
                      <a:pt x="10" y="24"/>
                    </a:cubicBezTo>
                    <a:cubicBezTo>
                      <a:pt x="8" y="26"/>
                      <a:pt x="6" y="29"/>
                      <a:pt x="4" y="32"/>
                    </a:cubicBezTo>
                    <a:cubicBezTo>
                      <a:pt x="3" y="34"/>
                      <a:pt x="1" y="33"/>
                      <a:pt x="0" y="40"/>
                    </a:cubicBezTo>
                    <a:cubicBezTo>
                      <a:pt x="0" y="43"/>
                      <a:pt x="3" y="38"/>
                      <a:pt x="5" y="42"/>
                    </a:cubicBezTo>
                    <a:cubicBezTo>
                      <a:pt x="6" y="43"/>
                      <a:pt x="8" y="44"/>
                      <a:pt x="7" y="45"/>
                    </a:cubicBezTo>
                    <a:cubicBezTo>
                      <a:pt x="7" y="47"/>
                      <a:pt x="4" y="47"/>
                      <a:pt x="4" y="47"/>
                    </a:cubicBezTo>
                    <a:lnTo>
                      <a:pt x="5" y="48"/>
                    </a:ln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3" name="Freeform 47"/>
              <p:cNvSpPr>
                <a:spLocks/>
              </p:cNvSpPr>
              <p:nvPr/>
            </p:nvSpPr>
            <p:spPr bwMode="auto">
              <a:xfrm>
                <a:off x="3407484" y="5713864"/>
                <a:ext cx="622432" cy="516340"/>
              </a:xfrm>
              <a:custGeom>
                <a:avLst/>
                <a:gdLst>
                  <a:gd name="T0" fmla="*/ 2147483646 w 64"/>
                  <a:gd name="T1" fmla="*/ 2147483646 h 78"/>
                  <a:gd name="T2" fmla="*/ 0 w 64"/>
                  <a:gd name="T3" fmla="*/ 2147483646 h 78"/>
                  <a:gd name="T4" fmla="*/ 2147483646 w 64"/>
                  <a:gd name="T5" fmla="*/ 2147483646 h 78"/>
                  <a:gd name="T6" fmla="*/ 2147483646 w 64"/>
                  <a:gd name="T7" fmla="*/ 2147483646 h 78"/>
                  <a:gd name="T8" fmla="*/ 2147483646 w 64"/>
                  <a:gd name="T9" fmla="*/ 2147483646 h 78"/>
                  <a:gd name="T10" fmla="*/ 2147483646 w 64"/>
                  <a:gd name="T11" fmla="*/ 2147483646 h 78"/>
                  <a:gd name="T12" fmla="*/ 2147483646 w 64"/>
                  <a:gd name="T13" fmla="*/ 2147483646 h 78"/>
                  <a:gd name="T14" fmla="*/ 2147483646 w 64"/>
                  <a:gd name="T15" fmla="*/ 2147483646 h 78"/>
                  <a:gd name="T16" fmla="*/ 2147483646 w 64"/>
                  <a:gd name="T17" fmla="*/ 2147483646 h 78"/>
                  <a:gd name="T18" fmla="*/ 2147483646 w 64"/>
                  <a:gd name="T19" fmla="*/ 2147483646 h 78"/>
                  <a:gd name="T20" fmla="*/ 2147483646 w 64"/>
                  <a:gd name="T21" fmla="*/ 2147483646 h 78"/>
                  <a:gd name="T22" fmla="*/ 2147483646 w 64"/>
                  <a:gd name="T23" fmla="*/ 2147483646 h 78"/>
                  <a:gd name="T24" fmla="*/ 2147483646 w 64"/>
                  <a:gd name="T25" fmla="*/ 2147483646 h 78"/>
                  <a:gd name="T26" fmla="*/ 2147483646 w 64"/>
                  <a:gd name="T27" fmla="*/ 2147483646 h 78"/>
                  <a:gd name="T28" fmla="*/ 2147483646 w 64"/>
                  <a:gd name="T29" fmla="*/ 2147483646 h 78"/>
                  <a:gd name="T30" fmla="*/ 2147483646 w 64"/>
                  <a:gd name="T31" fmla="*/ 2147483646 h 78"/>
                  <a:gd name="T32" fmla="*/ 2147483646 w 64"/>
                  <a:gd name="T33" fmla="*/ 2147483646 h 78"/>
                  <a:gd name="T34" fmla="*/ 2147483646 w 64"/>
                  <a:gd name="T35" fmla="*/ 2147483646 h 78"/>
                  <a:gd name="T36" fmla="*/ 2147483646 w 64"/>
                  <a:gd name="T37" fmla="*/ 2147483646 h 78"/>
                  <a:gd name="T38" fmla="*/ 2147483646 w 64"/>
                  <a:gd name="T39" fmla="*/ 2147483646 h 78"/>
                  <a:gd name="T40" fmla="*/ 2147483646 w 64"/>
                  <a:gd name="T41" fmla="*/ 2147483646 h 78"/>
                  <a:gd name="T42" fmla="*/ 2147483646 w 64"/>
                  <a:gd name="T43" fmla="*/ 2147483646 h 78"/>
                  <a:gd name="T44" fmla="*/ 2147483646 w 64"/>
                  <a:gd name="T45" fmla="*/ 2147483646 h 78"/>
                  <a:gd name="T46" fmla="*/ 2147483646 w 64"/>
                  <a:gd name="T47" fmla="*/ 2147483646 h 78"/>
                  <a:gd name="T48" fmla="*/ 2147483646 w 64"/>
                  <a:gd name="T49" fmla="*/ 2147483646 h 78"/>
                  <a:gd name="T50" fmla="*/ 2147483646 w 64"/>
                  <a:gd name="T51" fmla="*/ 2147483646 h 78"/>
                  <a:gd name="T52" fmla="*/ 2147483646 w 64"/>
                  <a:gd name="T53" fmla="*/ 2147483646 h 78"/>
                  <a:gd name="T54" fmla="*/ 2147483646 w 64"/>
                  <a:gd name="T55" fmla="*/ 2147483646 h 78"/>
                  <a:gd name="T56" fmla="*/ 2147483646 w 64"/>
                  <a:gd name="T57" fmla="*/ 2147483646 h 78"/>
                  <a:gd name="T58" fmla="*/ 2147483646 w 64"/>
                  <a:gd name="T59" fmla="*/ 2147483646 h 78"/>
                  <a:gd name="T60" fmla="*/ 2147483646 w 64"/>
                  <a:gd name="T61" fmla="*/ 2147483646 h 78"/>
                  <a:gd name="T62" fmla="*/ 2147483646 w 64"/>
                  <a:gd name="T63" fmla="*/ 2147483646 h 78"/>
                  <a:gd name="T64" fmla="*/ 2147483646 w 64"/>
                  <a:gd name="T65" fmla="*/ 2147483646 h 78"/>
                  <a:gd name="T66" fmla="*/ 2147483646 w 64"/>
                  <a:gd name="T67" fmla="*/ 2147483646 h 78"/>
                  <a:gd name="T68" fmla="*/ 2147483646 w 64"/>
                  <a:gd name="T69" fmla="*/ 2147483646 h 78"/>
                  <a:gd name="T70" fmla="*/ 2147483646 w 64"/>
                  <a:gd name="T71" fmla="*/ 2147483646 h 78"/>
                  <a:gd name="T72" fmla="*/ 2147483646 w 64"/>
                  <a:gd name="T73" fmla="*/ 2147483646 h 78"/>
                  <a:gd name="T74" fmla="*/ 2147483646 w 64"/>
                  <a:gd name="T75" fmla="*/ 2147483646 h 78"/>
                  <a:gd name="T76" fmla="*/ 2147483646 w 64"/>
                  <a:gd name="T77" fmla="*/ 2147483646 h 78"/>
                  <a:gd name="T78" fmla="*/ 2147483646 w 64"/>
                  <a:gd name="T79" fmla="*/ 2147483646 h 78"/>
                  <a:gd name="T80" fmla="*/ 2147483646 w 64"/>
                  <a:gd name="T81" fmla="*/ 2147483646 h 78"/>
                  <a:gd name="T82" fmla="*/ 2147483646 w 64"/>
                  <a:gd name="T83" fmla="*/ 2147483646 h 78"/>
                  <a:gd name="T84" fmla="*/ 2147483646 w 64"/>
                  <a:gd name="T85" fmla="*/ 2147483646 h 78"/>
                  <a:gd name="T86" fmla="*/ 2147483646 w 64"/>
                  <a:gd name="T87" fmla="*/ 2147483646 h 78"/>
                  <a:gd name="T88" fmla="*/ 2147483646 w 64"/>
                  <a:gd name="T89" fmla="*/ 0 h 78"/>
                  <a:gd name="T90" fmla="*/ 2147483646 w 64"/>
                  <a:gd name="T91" fmla="*/ 2147483646 h 78"/>
                  <a:gd name="T92" fmla="*/ 2147483646 w 64"/>
                  <a:gd name="T93" fmla="*/ 2147483646 h 78"/>
                  <a:gd name="T94" fmla="*/ 2147483646 w 64"/>
                  <a:gd name="T95" fmla="*/ 2147483646 h 78"/>
                  <a:gd name="T96" fmla="*/ 2147483646 w 64"/>
                  <a:gd name="T97" fmla="*/ 2147483646 h 78"/>
                  <a:gd name="T98" fmla="*/ 2147483646 w 64"/>
                  <a:gd name="T99" fmla="*/ 2147483646 h 78"/>
                  <a:gd name="T100" fmla="*/ 2147483646 w 64"/>
                  <a:gd name="T101" fmla="*/ 2147483646 h 78"/>
                  <a:gd name="T102" fmla="*/ 2147483646 w 64"/>
                  <a:gd name="T103" fmla="*/ 2147483646 h 78"/>
                  <a:gd name="T104" fmla="*/ 2147483646 w 64"/>
                  <a:gd name="T105" fmla="*/ 2147483646 h 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"/>
                  <a:gd name="T160" fmla="*/ 0 h 78"/>
                  <a:gd name="T161" fmla="*/ 64 w 64"/>
                  <a:gd name="T162" fmla="*/ 78 h 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" h="78">
                    <a:moveTo>
                      <a:pt x="1" y="17"/>
                    </a:moveTo>
                    <a:cubicBezTo>
                      <a:pt x="1" y="19"/>
                      <a:pt x="1" y="21"/>
                      <a:pt x="0" y="22"/>
                    </a:cubicBezTo>
                    <a:cubicBezTo>
                      <a:pt x="0" y="23"/>
                      <a:pt x="2" y="24"/>
                      <a:pt x="4" y="23"/>
                    </a:cubicBezTo>
                    <a:cubicBezTo>
                      <a:pt x="6" y="23"/>
                      <a:pt x="7" y="23"/>
                      <a:pt x="8" y="23"/>
                    </a:cubicBezTo>
                    <a:cubicBezTo>
                      <a:pt x="10" y="24"/>
                      <a:pt x="7" y="27"/>
                      <a:pt x="8" y="29"/>
                    </a:cubicBezTo>
                    <a:cubicBezTo>
                      <a:pt x="9" y="30"/>
                      <a:pt x="11" y="31"/>
                      <a:pt x="13" y="32"/>
                    </a:cubicBezTo>
                    <a:cubicBezTo>
                      <a:pt x="13" y="35"/>
                      <a:pt x="13" y="38"/>
                      <a:pt x="13" y="40"/>
                    </a:cubicBezTo>
                    <a:cubicBezTo>
                      <a:pt x="14" y="42"/>
                      <a:pt x="11" y="44"/>
                      <a:pt x="13" y="47"/>
                    </a:cubicBezTo>
                    <a:cubicBezTo>
                      <a:pt x="15" y="49"/>
                      <a:pt x="15" y="45"/>
                      <a:pt x="16" y="43"/>
                    </a:cubicBezTo>
                    <a:cubicBezTo>
                      <a:pt x="17" y="42"/>
                      <a:pt x="17" y="42"/>
                      <a:pt x="18" y="42"/>
                    </a:cubicBezTo>
                    <a:cubicBezTo>
                      <a:pt x="19" y="45"/>
                      <a:pt x="18" y="47"/>
                      <a:pt x="18" y="49"/>
                    </a:cubicBezTo>
                    <a:cubicBezTo>
                      <a:pt x="17" y="51"/>
                      <a:pt x="20" y="53"/>
                      <a:pt x="23" y="54"/>
                    </a:cubicBezTo>
                    <a:cubicBezTo>
                      <a:pt x="25" y="54"/>
                      <a:pt x="27" y="53"/>
                      <a:pt x="30" y="53"/>
                    </a:cubicBezTo>
                    <a:cubicBezTo>
                      <a:pt x="34" y="53"/>
                      <a:pt x="33" y="58"/>
                      <a:pt x="34" y="59"/>
                    </a:cubicBezTo>
                    <a:cubicBezTo>
                      <a:pt x="36" y="60"/>
                      <a:pt x="39" y="56"/>
                      <a:pt x="41" y="60"/>
                    </a:cubicBezTo>
                    <a:cubicBezTo>
                      <a:pt x="41" y="62"/>
                      <a:pt x="41" y="65"/>
                      <a:pt x="42" y="67"/>
                    </a:cubicBezTo>
                    <a:cubicBezTo>
                      <a:pt x="42" y="68"/>
                      <a:pt x="44" y="68"/>
                      <a:pt x="45" y="70"/>
                    </a:cubicBezTo>
                    <a:cubicBezTo>
                      <a:pt x="44" y="72"/>
                      <a:pt x="47" y="71"/>
                      <a:pt x="49" y="70"/>
                    </a:cubicBezTo>
                    <a:cubicBezTo>
                      <a:pt x="52" y="77"/>
                      <a:pt x="57" y="78"/>
                      <a:pt x="61" y="75"/>
                    </a:cubicBezTo>
                    <a:cubicBezTo>
                      <a:pt x="64" y="73"/>
                      <a:pt x="63" y="73"/>
                      <a:pt x="60" y="68"/>
                    </a:cubicBezTo>
                    <a:cubicBezTo>
                      <a:pt x="60" y="64"/>
                      <a:pt x="59" y="62"/>
                      <a:pt x="59" y="58"/>
                    </a:cubicBezTo>
                    <a:lnTo>
                      <a:pt x="58" y="57"/>
                    </a:lnTo>
                    <a:cubicBezTo>
                      <a:pt x="58" y="57"/>
                      <a:pt x="61" y="57"/>
                      <a:pt x="61" y="55"/>
                    </a:cubicBezTo>
                    <a:cubicBezTo>
                      <a:pt x="62" y="54"/>
                      <a:pt x="60" y="53"/>
                      <a:pt x="59" y="52"/>
                    </a:cubicBezTo>
                    <a:cubicBezTo>
                      <a:pt x="57" y="48"/>
                      <a:pt x="54" y="53"/>
                      <a:pt x="54" y="50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49" y="50"/>
                      <a:pt x="50" y="53"/>
                      <a:pt x="45" y="53"/>
                    </a:cubicBezTo>
                    <a:cubicBezTo>
                      <a:pt x="45" y="52"/>
                      <a:pt x="46" y="51"/>
                      <a:pt x="45" y="50"/>
                    </a:cubicBezTo>
                    <a:cubicBezTo>
                      <a:pt x="44" y="49"/>
                      <a:pt x="42" y="50"/>
                      <a:pt x="39" y="49"/>
                    </a:cubicBezTo>
                    <a:cubicBezTo>
                      <a:pt x="37" y="48"/>
                      <a:pt x="39" y="47"/>
                      <a:pt x="38" y="47"/>
                    </a:cubicBezTo>
                    <a:cubicBezTo>
                      <a:pt x="37" y="47"/>
                      <a:pt x="35" y="49"/>
                      <a:pt x="34" y="48"/>
                    </a:cubicBezTo>
                    <a:cubicBezTo>
                      <a:pt x="33" y="46"/>
                      <a:pt x="37" y="44"/>
                      <a:pt x="38" y="43"/>
                    </a:cubicBezTo>
                    <a:cubicBezTo>
                      <a:pt x="38" y="41"/>
                      <a:pt x="36" y="41"/>
                      <a:pt x="36" y="40"/>
                    </a:cubicBezTo>
                    <a:cubicBezTo>
                      <a:pt x="37" y="38"/>
                      <a:pt x="41" y="37"/>
                      <a:pt x="39" y="34"/>
                    </a:cubicBezTo>
                    <a:cubicBezTo>
                      <a:pt x="38" y="33"/>
                      <a:pt x="37" y="36"/>
                      <a:pt x="35" y="35"/>
                    </a:cubicBezTo>
                    <a:cubicBezTo>
                      <a:pt x="33" y="35"/>
                      <a:pt x="32" y="31"/>
                      <a:pt x="33" y="29"/>
                    </a:cubicBezTo>
                    <a:cubicBezTo>
                      <a:pt x="34" y="29"/>
                      <a:pt x="34" y="29"/>
                      <a:pt x="34" y="28"/>
                    </a:cubicBezTo>
                    <a:cubicBezTo>
                      <a:pt x="34" y="28"/>
                      <a:pt x="34" y="27"/>
                      <a:pt x="34" y="26"/>
                    </a:cubicBezTo>
                    <a:cubicBezTo>
                      <a:pt x="34" y="24"/>
                      <a:pt x="35" y="23"/>
                      <a:pt x="35" y="20"/>
                    </a:cubicBezTo>
                    <a:cubicBezTo>
                      <a:pt x="35" y="18"/>
                      <a:pt x="33" y="18"/>
                      <a:pt x="32" y="16"/>
                    </a:cubicBezTo>
                    <a:cubicBezTo>
                      <a:pt x="33" y="12"/>
                      <a:pt x="34" y="9"/>
                      <a:pt x="36" y="6"/>
                    </a:cubicBezTo>
                    <a:cubicBezTo>
                      <a:pt x="34" y="6"/>
                      <a:pt x="34" y="6"/>
                      <a:pt x="33" y="5"/>
                    </a:cubicBezTo>
                    <a:cubicBezTo>
                      <a:pt x="33" y="5"/>
                      <a:pt x="35" y="4"/>
                      <a:pt x="34" y="3"/>
                    </a:cubicBezTo>
                    <a:cubicBezTo>
                      <a:pt x="33" y="3"/>
                      <a:pt x="32" y="2"/>
                      <a:pt x="30" y="0"/>
                    </a:cubicBezTo>
                    <a:cubicBezTo>
                      <a:pt x="28" y="1"/>
                      <a:pt x="29" y="2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2" y="7"/>
                      <a:pt x="23" y="9"/>
                      <a:pt x="21" y="10"/>
                    </a:cubicBezTo>
                    <a:cubicBezTo>
                      <a:pt x="20" y="11"/>
                      <a:pt x="19" y="9"/>
                      <a:pt x="17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1" y="13"/>
                      <a:pt x="11" y="11"/>
                      <a:pt x="10" y="12"/>
                    </a:cubicBezTo>
                    <a:cubicBezTo>
                      <a:pt x="10" y="12"/>
                      <a:pt x="10" y="15"/>
                      <a:pt x="7" y="16"/>
                    </a:cubicBezTo>
                    <a:cubicBezTo>
                      <a:pt x="5" y="17"/>
                      <a:pt x="3" y="17"/>
                      <a:pt x="1" y="1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4" name="Freeform 48"/>
              <p:cNvSpPr>
                <a:spLocks/>
              </p:cNvSpPr>
              <p:nvPr/>
            </p:nvSpPr>
            <p:spPr bwMode="auto">
              <a:xfrm>
                <a:off x="3717996" y="5638266"/>
                <a:ext cx="483334" cy="426801"/>
              </a:xfrm>
              <a:custGeom>
                <a:avLst/>
                <a:gdLst>
                  <a:gd name="T0" fmla="*/ 2147483646 w 50"/>
                  <a:gd name="T1" fmla="*/ 2147483646 h 64"/>
                  <a:gd name="T2" fmla="*/ 2147483646 w 50"/>
                  <a:gd name="T3" fmla="*/ 2147483646 h 64"/>
                  <a:gd name="T4" fmla="*/ 2147483646 w 50"/>
                  <a:gd name="T5" fmla="*/ 2147483646 h 64"/>
                  <a:gd name="T6" fmla="*/ 2147483646 w 50"/>
                  <a:gd name="T7" fmla="*/ 2147483646 h 64"/>
                  <a:gd name="T8" fmla="*/ 2147483646 w 50"/>
                  <a:gd name="T9" fmla="*/ 2147483646 h 64"/>
                  <a:gd name="T10" fmla="*/ 2147483646 w 50"/>
                  <a:gd name="T11" fmla="*/ 2147483646 h 64"/>
                  <a:gd name="T12" fmla="*/ 2147483646 w 50"/>
                  <a:gd name="T13" fmla="*/ 2147483646 h 64"/>
                  <a:gd name="T14" fmla="*/ 2147483646 w 50"/>
                  <a:gd name="T15" fmla="*/ 2147483646 h 64"/>
                  <a:gd name="T16" fmla="*/ 2147483646 w 50"/>
                  <a:gd name="T17" fmla="*/ 0 h 64"/>
                  <a:gd name="T18" fmla="*/ 2147483646 w 50"/>
                  <a:gd name="T19" fmla="*/ 2147483646 h 64"/>
                  <a:gd name="T20" fmla="*/ 2147483646 w 50"/>
                  <a:gd name="T21" fmla="*/ 2147483646 h 64"/>
                  <a:gd name="T22" fmla="*/ 2147483646 w 50"/>
                  <a:gd name="T23" fmla="*/ 2147483646 h 64"/>
                  <a:gd name="T24" fmla="*/ 2147483646 w 50"/>
                  <a:gd name="T25" fmla="*/ 2147483646 h 64"/>
                  <a:gd name="T26" fmla="*/ 2147483646 w 50"/>
                  <a:gd name="T27" fmla="*/ 2147483646 h 64"/>
                  <a:gd name="T28" fmla="*/ 2147483646 w 50"/>
                  <a:gd name="T29" fmla="*/ 2147483646 h 64"/>
                  <a:gd name="T30" fmla="*/ 2147483646 w 50"/>
                  <a:gd name="T31" fmla="*/ 2147483646 h 64"/>
                  <a:gd name="T32" fmla="*/ 2147483646 w 50"/>
                  <a:gd name="T33" fmla="*/ 2147483646 h 64"/>
                  <a:gd name="T34" fmla="*/ 0 w 50"/>
                  <a:gd name="T35" fmla="*/ 2147483646 h 64"/>
                  <a:gd name="T36" fmla="*/ 2147483646 w 50"/>
                  <a:gd name="T37" fmla="*/ 2147483646 h 64"/>
                  <a:gd name="T38" fmla="*/ 2147483646 w 50"/>
                  <a:gd name="T39" fmla="*/ 2147483646 h 64"/>
                  <a:gd name="T40" fmla="*/ 2147483646 w 50"/>
                  <a:gd name="T41" fmla="*/ 2147483646 h 64"/>
                  <a:gd name="T42" fmla="*/ 2147483646 w 50"/>
                  <a:gd name="T43" fmla="*/ 2147483646 h 64"/>
                  <a:gd name="T44" fmla="*/ 2147483646 w 50"/>
                  <a:gd name="T45" fmla="*/ 2147483646 h 64"/>
                  <a:gd name="T46" fmla="*/ 2147483646 w 50"/>
                  <a:gd name="T47" fmla="*/ 2147483646 h 64"/>
                  <a:gd name="T48" fmla="*/ 2147483646 w 50"/>
                  <a:gd name="T49" fmla="*/ 2147483646 h 64"/>
                  <a:gd name="T50" fmla="*/ 2147483646 w 50"/>
                  <a:gd name="T51" fmla="*/ 2147483646 h 64"/>
                  <a:gd name="T52" fmla="*/ 2147483646 w 50"/>
                  <a:gd name="T53" fmla="*/ 2147483646 h 64"/>
                  <a:gd name="T54" fmla="*/ 2147483646 w 50"/>
                  <a:gd name="T55" fmla="*/ 2147483646 h 64"/>
                  <a:gd name="T56" fmla="*/ 2147483646 w 50"/>
                  <a:gd name="T57" fmla="*/ 2147483646 h 64"/>
                  <a:gd name="T58" fmla="*/ 2147483646 w 50"/>
                  <a:gd name="T59" fmla="*/ 2147483646 h 64"/>
                  <a:gd name="T60" fmla="*/ 2147483646 w 50"/>
                  <a:gd name="T61" fmla="*/ 2147483646 h 64"/>
                  <a:gd name="T62" fmla="*/ 2147483646 w 50"/>
                  <a:gd name="T63" fmla="*/ 2147483646 h 64"/>
                  <a:gd name="T64" fmla="*/ 2147483646 w 50"/>
                  <a:gd name="T65" fmla="*/ 2147483646 h 64"/>
                  <a:gd name="T66" fmla="*/ 2147483646 w 50"/>
                  <a:gd name="T67" fmla="*/ 2147483646 h 64"/>
                  <a:gd name="T68" fmla="*/ 2147483646 w 50"/>
                  <a:gd name="T69" fmla="*/ 2147483646 h 64"/>
                  <a:gd name="T70" fmla="*/ 2147483646 w 50"/>
                  <a:gd name="T71" fmla="*/ 2147483646 h 64"/>
                  <a:gd name="T72" fmla="*/ 2147483646 w 50"/>
                  <a:gd name="T73" fmla="*/ 2147483646 h 64"/>
                  <a:gd name="T74" fmla="*/ 2147483646 w 50"/>
                  <a:gd name="T75" fmla="*/ 2147483646 h 64"/>
                  <a:gd name="T76" fmla="*/ 2147483646 w 50"/>
                  <a:gd name="T77" fmla="*/ 2147483646 h 64"/>
                  <a:gd name="T78" fmla="*/ 2147483646 w 50"/>
                  <a:gd name="T79" fmla="*/ 2147483646 h 64"/>
                  <a:gd name="T80" fmla="*/ 2147483646 w 50"/>
                  <a:gd name="T81" fmla="*/ 2147483646 h 64"/>
                  <a:gd name="T82" fmla="*/ 2147483646 w 50"/>
                  <a:gd name="T83" fmla="*/ 2147483646 h 64"/>
                  <a:gd name="T84" fmla="*/ 2147483646 w 50"/>
                  <a:gd name="T85" fmla="*/ 2147483646 h 64"/>
                  <a:gd name="T86" fmla="*/ 2147483646 w 50"/>
                  <a:gd name="T87" fmla="*/ 2147483646 h 64"/>
                  <a:gd name="T88" fmla="*/ 2147483646 w 50"/>
                  <a:gd name="T89" fmla="*/ 2147483646 h 64"/>
                  <a:gd name="T90" fmla="*/ 2147483646 w 50"/>
                  <a:gd name="T91" fmla="*/ 2147483646 h 64"/>
                  <a:gd name="T92" fmla="*/ 2147483646 w 50"/>
                  <a:gd name="T93" fmla="*/ 2147483646 h 64"/>
                  <a:gd name="T94" fmla="*/ 2147483646 w 50"/>
                  <a:gd name="T95" fmla="*/ 2147483646 h 64"/>
                  <a:gd name="T96" fmla="*/ 2147483646 w 50"/>
                  <a:gd name="T97" fmla="*/ 2147483646 h 64"/>
                  <a:gd name="T98" fmla="*/ 2147483646 w 50"/>
                  <a:gd name="T99" fmla="*/ 2147483646 h 64"/>
                  <a:gd name="T100" fmla="*/ 2147483646 w 50"/>
                  <a:gd name="T101" fmla="*/ 2147483646 h 64"/>
                  <a:gd name="T102" fmla="*/ 2147483646 w 50"/>
                  <a:gd name="T103" fmla="*/ 2147483646 h 64"/>
                  <a:gd name="T104" fmla="*/ 2147483646 w 50"/>
                  <a:gd name="T105" fmla="*/ 2147483646 h 64"/>
                  <a:gd name="T106" fmla="*/ 2147483646 w 50"/>
                  <a:gd name="T107" fmla="*/ 2147483646 h 64"/>
                  <a:gd name="T108" fmla="*/ 2147483646 w 50"/>
                  <a:gd name="T109" fmla="*/ 2147483646 h 64"/>
                  <a:gd name="T110" fmla="*/ 2147483646 w 50"/>
                  <a:gd name="T111" fmla="*/ 2147483646 h 64"/>
                  <a:gd name="T112" fmla="*/ 2147483646 w 50"/>
                  <a:gd name="T113" fmla="*/ 2147483646 h 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"/>
                  <a:gd name="T172" fmla="*/ 0 h 64"/>
                  <a:gd name="T173" fmla="*/ 50 w 50"/>
                  <a:gd name="T174" fmla="*/ 64 h 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" h="64">
                    <a:moveTo>
                      <a:pt x="50" y="22"/>
                    </a:moveTo>
                    <a:cubicBezTo>
                      <a:pt x="48" y="21"/>
                      <a:pt x="46" y="19"/>
                      <a:pt x="45" y="18"/>
                    </a:cubicBezTo>
                    <a:cubicBezTo>
                      <a:pt x="44" y="16"/>
                      <a:pt x="42" y="17"/>
                      <a:pt x="41" y="12"/>
                    </a:cubicBezTo>
                    <a:cubicBezTo>
                      <a:pt x="40" y="13"/>
                      <a:pt x="39" y="13"/>
                      <a:pt x="38" y="12"/>
                    </a:cubicBezTo>
                    <a:cubicBezTo>
                      <a:pt x="37" y="11"/>
                      <a:pt x="38" y="10"/>
                      <a:pt x="37" y="9"/>
                    </a:cubicBezTo>
                    <a:cubicBezTo>
                      <a:pt x="37" y="9"/>
                      <a:pt x="35" y="9"/>
                      <a:pt x="35" y="8"/>
                    </a:cubicBezTo>
                    <a:cubicBezTo>
                      <a:pt x="34" y="8"/>
                      <a:pt x="34" y="7"/>
                      <a:pt x="34" y="6"/>
                    </a:cubicBezTo>
                    <a:cubicBezTo>
                      <a:pt x="33" y="5"/>
                      <a:pt x="31" y="6"/>
                      <a:pt x="30" y="5"/>
                    </a:cubicBezTo>
                    <a:cubicBezTo>
                      <a:pt x="27" y="3"/>
                      <a:pt x="29" y="1"/>
                      <a:pt x="26" y="0"/>
                    </a:cubicBezTo>
                    <a:cubicBezTo>
                      <a:pt x="26" y="0"/>
                      <a:pt x="26" y="1"/>
                      <a:pt x="24" y="1"/>
                    </a:cubicBezTo>
                    <a:cubicBezTo>
                      <a:pt x="23" y="3"/>
                      <a:pt x="22" y="3"/>
                      <a:pt x="20" y="3"/>
                    </a:cubicBezTo>
                    <a:cubicBezTo>
                      <a:pt x="19" y="5"/>
                      <a:pt x="22" y="5"/>
                      <a:pt x="21" y="7"/>
                    </a:cubicBezTo>
                    <a:cubicBezTo>
                      <a:pt x="21" y="8"/>
                      <a:pt x="20" y="7"/>
                      <a:pt x="19" y="7"/>
                    </a:cubicBezTo>
                    <a:cubicBezTo>
                      <a:pt x="17" y="7"/>
                      <a:pt x="17" y="8"/>
                      <a:pt x="14" y="8"/>
                    </a:cubicBezTo>
                    <a:cubicBezTo>
                      <a:pt x="12" y="8"/>
                      <a:pt x="11" y="6"/>
                      <a:pt x="9" y="7"/>
                    </a:cubicBezTo>
                    <a:cubicBezTo>
                      <a:pt x="8" y="8"/>
                      <a:pt x="11" y="10"/>
                      <a:pt x="10" y="12"/>
                    </a:cubicBezTo>
                    <a:cubicBezTo>
                      <a:pt x="8" y="13"/>
                      <a:pt x="6" y="15"/>
                      <a:pt x="4" y="17"/>
                    </a:cubicBezTo>
                    <a:cubicBezTo>
                      <a:pt x="2" y="20"/>
                      <a:pt x="1" y="23"/>
                      <a:pt x="0" y="27"/>
                    </a:cubicBezTo>
                    <a:cubicBezTo>
                      <a:pt x="1" y="29"/>
                      <a:pt x="3" y="29"/>
                      <a:pt x="3" y="31"/>
                    </a:cubicBezTo>
                    <a:cubicBezTo>
                      <a:pt x="3" y="34"/>
                      <a:pt x="2" y="35"/>
                      <a:pt x="2" y="37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6"/>
                      <a:pt x="3" y="46"/>
                    </a:cubicBezTo>
                    <a:cubicBezTo>
                      <a:pt x="5" y="47"/>
                      <a:pt x="6" y="44"/>
                      <a:pt x="7" y="45"/>
                    </a:cubicBezTo>
                    <a:cubicBezTo>
                      <a:pt x="9" y="48"/>
                      <a:pt x="5" y="49"/>
                      <a:pt x="4" y="51"/>
                    </a:cubicBezTo>
                    <a:cubicBezTo>
                      <a:pt x="4" y="52"/>
                      <a:pt x="6" y="52"/>
                      <a:pt x="6" y="54"/>
                    </a:cubicBezTo>
                    <a:cubicBezTo>
                      <a:pt x="5" y="55"/>
                      <a:pt x="1" y="57"/>
                      <a:pt x="2" y="59"/>
                    </a:cubicBezTo>
                    <a:cubicBezTo>
                      <a:pt x="3" y="60"/>
                      <a:pt x="5" y="58"/>
                      <a:pt x="6" y="58"/>
                    </a:cubicBezTo>
                    <a:cubicBezTo>
                      <a:pt x="7" y="58"/>
                      <a:pt x="5" y="59"/>
                      <a:pt x="7" y="60"/>
                    </a:cubicBezTo>
                    <a:cubicBezTo>
                      <a:pt x="10" y="61"/>
                      <a:pt x="12" y="60"/>
                      <a:pt x="13" y="61"/>
                    </a:cubicBezTo>
                    <a:cubicBezTo>
                      <a:pt x="14" y="62"/>
                      <a:pt x="13" y="63"/>
                      <a:pt x="13" y="64"/>
                    </a:cubicBezTo>
                    <a:cubicBezTo>
                      <a:pt x="18" y="64"/>
                      <a:pt x="17" y="61"/>
                      <a:pt x="19" y="60"/>
                    </a:cubicBezTo>
                    <a:cubicBezTo>
                      <a:pt x="20" y="60"/>
                      <a:pt x="21" y="60"/>
                      <a:pt x="22" y="60"/>
                    </a:cubicBezTo>
                    <a:cubicBezTo>
                      <a:pt x="23" y="54"/>
                      <a:pt x="25" y="55"/>
                      <a:pt x="26" y="53"/>
                    </a:cubicBezTo>
                    <a:cubicBezTo>
                      <a:pt x="28" y="50"/>
                      <a:pt x="30" y="47"/>
                      <a:pt x="32" y="45"/>
                    </a:cubicBezTo>
                    <a:cubicBezTo>
                      <a:pt x="33" y="43"/>
                      <a:pt x="32" y="43"/>
                      <a:pt x="33" y="42"/>
                    </a:cubicBezTo>
                    <a:cubicBezTo>
                      <a:pt x="34" y="41"/>
                      <a:pt x="36" y="42"/>
                      <a:pt x="38" y="42"/>
                    </a:cubicBezTo>
                    <a:cubicBezTo>
                      <a:pt x="39" y="43"/>
                      <a:pt x="40" y="44"/>
                      <a:pt x="41" y="43"/>
                    </a:cubicBezTo>
                    <a:cubicBezTo>
                      <a:pt x="42" y="43"/>
                      <a:pt x="41" y="41"/>
                      <a:pt x="42" y="41"/>
                    </a:cubicBezTo>
                    <a:cubicBezTo>
                      <a:pt x="43" y="40"/>
                      <a:pt x="46" y="40"/>
                      <a:pt x="44" y="37"/>
                    </a:cubicBezTo>
                    <a:cubicBezTo>
                      <a:pt x="42" y="36"/>
                      <a:pt x="42" y="38"/>
                      <a:pt x="40" y="38"/>
                    </a:cubicBezTo>
                    <a:cubicBezTo>
                      <a:pt x="39" y="38"/>
                      <a:pt x="38" y="36"/>
                      <a:pt x="37" y="36"/>
                    </a:cubicBezTo>
                    <a:cubicBezTo>
                      <a:pt x="36" y="36"/>
                      <a:pt x="36" y="37"/>
                      <a:pt x="35" y="37"/>
                    </a:cubicBezTo>
                    <a:cubicBezTo>
                      <a:pt x="34" y="36"/>
                      <a:pt x="34" y="34"/>
                      <a:pt x="33" y="34"/>
                    </a:cubicBezTo>
                    <a:cubicBezTo>
                      <a:pt x="32" y="33"/>
                      <a:pt x="32" y="35"/>
                      <a:pt x="30" y="34"/>
                    </a:cubicBezTo>
                    <a:cubicBezTo>
                      <a:pt x="28" y="33"/>
                      <a:pt x="28" y="31"/>
                      <a:pt x="29" y="28"/>
                    </a:cubicBezTo>
                    <a:cubicBezTo>
                      <a:pt x="29" y="26"/>
                      <a:pt x="31" y="23"/>
                      <a:pt x="32" y="22"/>
                    </a:cubicBezTo>
                    <a:cubicBezTo>
                      <a:pt x="34" y="22"/>
                      <a:pt x="36" y="23"/>
                      <a:pt x="37" y="25"/>
                    </a:cubicBezTo>
                    <a:cubicBezTo>
                      <a:pt x="38" y="27"/>
                      <a:pt x="34" y="28"/>
                      <a:pt x="35" y="29"/>
                    </a:cubicBezTo>
                    <a:cubicBezTo>
                      <a:pt x="35" y="29"/>
                      <a:pt x="36" y="29"/>
                      <a:pt x="38" y="29"/>
                    </a:cubicBezTo>
                    <a:cubicBezTo>
                      <a:pt x="43" y="29"/>
                      <a:pt x="41" y="31"/>
                      <a:pt x="43" y="31"/>
                    </a:cubicBezTo>
                    <a:cubicBezTo>
                      <a:pt x="44" y="31"/>
                      <a:pt x="44" y="30"/>
                      <a:pt x="44" y="30"/>
                    </a:cubicBezTo>
                    <a:cubicBezTo>
                      <a:pt x="46" y="29"/>
                      <a:pt x="47" y="32"/>
                      <a:pt x="49" y="29"/>
                    </a:cubicBezTo>
                    <a:cubicBezTo>
                      <a:pt x="50" y="28"/>
                      <a:pt x="47" y="28"/>
                      <a:pt x="47" y="26"/>
                    </a:cubicBezTo>
                    <a:cubicBezTo>
                      <a:pt x="48" y="25"/>
                      <a:pt x="49" y="26"/>
                      <a:pt x="50" y="25"/>
                    </a:cubicBezTo>
                    <a:cubicBezTo>
                      <a:pt x="50" y="24"/>
                      <a:pt x="50" y="23"/>
                      <a:pt x="50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Freeform 49"/>
              <p:cNvSpPr>
                <a:spLocks/>
              </p:cNvSpPr>
              <p:nvPr/>
            </p:nvSpPr>
            <p:spPr bwMode="auto">
              <a:xfrm>
                <a:off x="3639326" y="5139823"/>
                <a:ext cx="592927" cy="421827"/>
              </a:xfrm>
              <a:custGeom>
                <a:avLst/>
                <a:gdLst>
                  <a:gd name="T0" fmla="*/ 2147483646 w 61"/>
                  <a:gd name="T1" fmla="*/ 2147483646 h 64"/>
                  <a:gd name="T2" fmla="*/ 2147483646 w 61"/>
                  <a:gd name="T3" fmla="*/ 2147483646 h 64"/>
                  <a:gd name="T4" fmla="*/ 2147483646 w 61"/>
                  <a:gd name="T5" fmla="*/ 2147483646 h 64"/>
                  <a:gd name="T6" fmla="*/ 2147483646 w 61"/>
                  <a:gd name="T7" fmla="*/ 2147483646 h 64"/>
                  <a:gd name="T8" fmla="*/ 2147483646 w 61"/>
                  <a:gd name="T9" fmla="*/ 2147483646 h 64"/>
                  <a:gd name="T10" fmla="*/ 2147483646 w 61"/>
                  <a:gd name="T11" fmla="*/ 2147483646 h 64"/>
                  <a:gd name="T12" fmla="*/ 2147483646 w 61"/>
                  <a:gd name="T13" fmla="*/ 2147483646 h 64"/>
                  <a:gd name="T14" fmla="*/ 0 w 61"/>
                  <a:gd name="T15" fmla="*/ 2147483646 h 64"/>
                  <a:gd name="T16" fmla="*/ 2147483646 w 61"/>
                  <a:gd name="T17" fmla="*/ 2147483646 h 64"/>
                  <a:gd name="T18" fmla="*/ 2147483646 w 61"/>
                  <a:gd name="T19" fmla="*/ 2147483646 h 64"/>
                  <a:gd name="T20" fmla="*/ 2147483646 w 61"/>
                  <a:gd name="T21" fmla="*/ 2147483646 h 64"/>
                  <a:gd name="T22" fmla="*/ 2147483646 w 61"/>
                  <a:gd name="T23" fmla="*/ 2147483646 h 64"/>
                  <a:gd name="T24" fmla="*/ 2147483646 w 61"/>
                  <a:gd name="T25" fmla="*/ 2147483646 h 64"/>
                  <a:gd name="T26" fmla="*/ 2147483646 w 61"/>
                  <a:gd name="T27" fmla="*/ 2147483646 h 64"/>
                  <a:gd name="T28" fmla="*/ 2147483646 w 61"/>
                  <a:gd name="T29" fmla="*/ 2147483646 h 64"/>
                  <a:gd name="T30" fmla="*/ 2147483646 w 61"/>
                  <a:gd name="T31" fmla="*/ 2147483646 h 64"/>
                  <a:gd name="T32" fmla="*/ 2147483646 w 61"/>
                  <a:gd name="T33" fmla="*/ 2147483646 h 64"/>
                  <a:gd name="T34" fmla="*/ 2147483646 w 61"/>
                  <a:gd name="T35" fmla="*/ 2147483646 h 64"/>
                  <a:gd name="T36" fmla="*/ 2147483646 w 61"/>
                  <a:gd name="T37" fmla="*/ 2147483646 h 64"/>
                  <a:gd name="T38" fmla="*/ 2147483646 w 61"/>
                  <a:gd name="T39" fmla="*/ 2147483646 h 64"/>
                  <a:gd name="T40" fmla="*/ 2147483646 w 61"/>
                  <a:gd name="T41" fmla="*/ 2147483646 h 64"/>
                  <a:gd name="T42" fmla="*/ 2147483646 w 61"/>
                  <a:gd name="T43" fmla="*/ 2147483646 h 64"/>
                  <a:gd name="T44" fmla="*/ 2147483646 w 61"/>
                  <a:gd name="T45" fmla="*/ 2147483646 h 64"/>
                  <a:gd name="T46" fmla="*/ 2147483646 w 61"/>
                  <a:gd name="T47" fmla="*/ 2147483646 h 64"/>
                  <a:gd name="T48" fmla="*/ 2147483646 w 61"/>
                  <a:gd name="T49" fmla="*/ 2147483646 h 64"/>
                  <a:gd name="T50" fmla="*/ 2147483646 w 61"/>
                  <a:gd name="T51" fmla="*/ 2147483646 h 64"/>
                  <a:gd name="T52" fmla="*/ 2147483646 w 61"/>
                  <a:gd name="T53" fmla="*/ 2147483646 h 64"/>
                  <a:gd name="T54" fmla="*/ 2147483646 w 61"/>
                  <a:gd name="T55" fmla="*/ 2147483646 h 64"/>
                  <a:gd name="T56" fmla="*/ 2147483646 w 61"/>
                  <a:gd name="T57" fmla="*/ 2147483646 h 64"/>
                  <a:gd name="T58" fmla="*/ 2147483646 w 61"/>
                  <a:gd name="T59" fmla="*/ 2147483646 h 64"/>
                  <a:gd name="T60" fmla="*/ 2147483646 w 61"/>
                  <a:gd name="T61" fmla="*/ 2147483646 h 64"/>
                  <a:gd name="T62" fmla="*/ 2147483646 w 61"/>
                  <a:gd name="T63" fmla="*/ 2147483646 h 64"/>
                  <a:gd name="T64" fmla="*/ 2147483646 w 61"/>
                  <a:gd name="T65" fmla="*/ 2147483646 h 64"/>
                  <a:gd name="T66" fmla="*/ 2147483646 w 61"/>
                  <a:gd name="T67" fmla="*/ 2147483646 h 64"/>
                  <a:gd name="T68" fmla="*/ 2147483646 w 61"/>
                  <a:gd name="T69" fmla="*/ 2147483646 h 64"/>
                  <a:gd name="T70" fmla="*/ 2147483646 w 61"/>
                  <a:gd name="T71" fmla="*/ 2147483646 h 64"/>
                  <a:gd name="T72" fmla="*/ 2147483646 w 61"/>
                  <a:gd name="T73" fmla="*/ 2147483646 h 64"/>
                  <a:gd name="T74" fmla="*/ 2147483646 w 61"/>
                  <a:gd name="T75" fmla="*/ 2147483646 h 64"/>
                  <a:gd name="T76" fmla="*/ 2147483646 w 61"/>
                  <a:gd name="T77" fmla="*/ 2147483646 h 64"/>
                  <a:gd name="T78" fmla="*/ 2147483646 w 61"/>
                  <a:gd name="T79" fmla="*/ 2147483646 h 64"/>
                  <a:gd name="T80" fmla="*/ 2147483646 w 61"/>
                  <a:gd name="T81" fmla="*/ 2147483646 h 64"/>
                  <a:gd name="T82" fmla="*/ 2147483646 w 61"/>
                  <a:gd name="T83" fmla="*/ 2147483646 h 64"/>
                  <a:gd name="T84" fmla="*/ 2147483646 w 61"/>
                  <a:gd name="T85" fmla="*/ 2147483646 h 64"/>
                  <a:gd name="T86" fmla="*/ 2147483646 w 61"/>
                  <a:gd name="T87" fmla="*/ 2147483646 h 64"/>
                  <a:gd name="T88" fmla="*/ 2147483646 w 61"/>
                  <a:gd name="T89" fmla="*/ 2147483646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"/>
                  <a:gd name="T136" fmla="*/ 0 h 64"/>
                  <a:gd name="T137" fmla="*/ 61 w 61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" h="64">
                    <a:moveTo>
                      <a:pt x="36" y="1"/>
                    </a:moveTo>
                    <a:cubicBezTo>
                      <a:pt x="36" y="2"/>
                      <a:pt x="35" y="3"/>
                      <a:pt x="34" y="4"/>
                    </a:cubicBezTo>
                    <a:cubicBezTo>
                      <a:pt x="28" y="7"/>
                      <a:pt x="26" y="3"/>
                      <a:pt x="25" y="5"/>
                    </a:cubicBezTo>
                    <a:cubicBezTo>
                      <a:pt x="24" y="8"/>
                      <a:pt x="27" y="8"/>
                      <a:pt x="27" y="9"/>
                    </a:cubicBezTo>
                    <a:cubicBezTo>
                      <a:pt x="27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6" y="13"/>
                    </a:cubicBezTo>
                    <a:cubicBezTo>
                      <a:pt x="24" y="14"/>
                      <a:pt x="22" y="15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ubicBezTo>
                      <a:pt x="23" y="22"/>
                      <a:pt x="21" y="19"/>
                      <a:pt x="15" y="21"/>
                    </a:cubicBezTo>
                    <a:cubicBezTo>
                      <a:pt x="12" y="20"/>
                      <a:pt x="12" y="21"/>
                      <a:pt x="11" y="22"/>
                    </a:cubicBezTo>
                    <a:cubicBezTo>
                      <a:pt x="10" y="22"/>
                      <a:pt x="9" y="23"/>
                      <a:pt x="9" y="23"/>
                    </a:cubicBezTo>
                    <a:cubicBezTo>
                      <a:pt x="9" y="24"/>
                      <a:pt x="12" y="28"/>
                      <a:pt x="11" y="30"/>
                    </a:cubicBezTo>
                    <a:cubicBezTo>
                      <a:pt x="11" y="31"/>
                      <a:pt x="10" y="31"/>
                      <a:pt x="9" y="31"/>
                    </a:cubicBezTo>
                    <a:cubicBezTo>
                      <a:pt x="8" y="31"/>
                      <a:pt x="8" y="32"/>
                      <a:pt x="7" y="32"/>
                    </a:cubicBezTo>
                    <a:cubicBezTo>
                      <a:pt x="6" y="32"/>
                      <a:pt x="5" y="30"/>
                      <a:pt x="4" y="30"/>
                    </a:cubicBezTo>
                    <a:cubicBezTo>
                      <a:pt x="3" y="30"/>
                      <a:pt x="3" y="33"/>
                      <a:pt x="0" y="35"/>
                    </a:cubicBezTo>
                    <a:cubicBezTo>
                      <a:pt x="3" y="40"/>
                      <a:pt x="6" y="41"/>
                      <a:pt x="9" y="41"/>
                    </a:cubicBezTo>
                    <a:cubicBezTo>
                      <a:pt x="11" y="41"/>
                      <a:pt x="11" y="42"/>
                      <a:pt x="12" y="43"/>
                    </a:cubicBezTo>
                    <a:cubicBezTo>
                      <a:pt x="13" y="44"/>
                      <a:pt x="13" y="42"/>
                      <a:pt x="14" y="42"/>
                    </a:cubicBezTo>
                    <a:cubicBezTo>
                      <a:pt x="15" y="43"/>
                      <a:pt x="14" y="44"/>
                      <a:pt x="13" y="45"/>
                    </a:cubicBezTo>
                    <a:cubicBezTo>
                      <a:pt x="13" y="46"/>
                      <a:pt x="15" y="46"/>
                      <a:pt x="15" y="47"/>
                    </a:cubicBezTo>
                    <a:cubicBezTo>
                      <a:pt x="15" y="49"/>
                      <a:pt x="14" y="50"/>
                      <a:pt x="14" y="52"/>
                    </a:cubicBezTo>
                    <a:cubicBezTo>
                      <a:pt x="13" y="53"/>
                      <a:pt x="14" y="54"/>
                      <a:pt x="15" y="55"/>
                    </a:cubicBezTo>
                    <a:cubicBezTo>
                      <a:pt x="15" y="57"/>
                      <a:pt x="13" y="57"/>
                      <a:pt x="14" y="60"/>
                    </a:cubicBezTo>
                    <a:cubicBezTo>
                      <a:pt x="13" y="63"/>
                      <a:pt x="14" y="64"/>
                      <a:pt x="16" y="64"/>
                    </a:cubicBezTo>
                    <a:cubicBezTo>
                      <a:pt x="17" y="64"/>
                      <a:pt x="19" y="64"/>
                      <a:pt x="18" y="59"/>
                    </a:cubicBezTo>
                    <a:cubicBezTo>
                      <a:pt x="18" y="59"/>
                      <a:pt x="19" y="59"/>
                      <a:pt x="20" y="59"/>
                    </a:cubicBezTo>
                    <a:cubicBezTo>
                      <a:pt x="21" y="60"/>
                      <a:pt x="23" y="59"/>
                      <a:pt x="23" y="59"/>
                    </a:cubicBezTo>
                    <a:cubicBezTo>
                      <a:pt x="25" y="56"/>
                      <a:pt x="21" y="54"/>
                      <a:pt x="24" y="52"/>
                    </a:cubicBezTo>
                    <a:cubicBezTo>
                      <a:pt x="27" y="50"/>
                      <a:pt x="26" y="54"/>
                      <a:pt x="29" y="54"/>
                    </a:cubicBezTo>
                    <a:cubicBezTo>
                      <a:pt x="34" y="52"/>
                      <a:pt x="32" y="49"/>
                      <a:pt x="34" y="46"/>
                    </a:cubicBezTo>
                    <a:cubicBezTo>
                      <a:pt x="35" y="45"/>
                      <a:pt x="37" y="44"/>
                      <a:pt x="38" y="44"/>
                    </a:cubicBezTo>
                    <a:cubicBezTo>
                      <a:pt x="41" y="44"/>
                      <a:pt x="40" y="48"/>
                      <a:pt x="41" y="48"/>
                    </a:cubicBezTo>
                    <a:cubicBezTo>
                      <a:pt x="43" y="49"/>
                      <a:pt x="44" y="47"/>
                      <a:pt x="45" y="47"/>
                    </a:cubicBezTo>
                    <a:cubicBezTo>
                      <a:pt x="45" y="52"/>
                      <a:pt x="46" y="52"/>
                      <a:pt x="48" y="52"/>
                    </a:cubicBezTo>
                    <a:cubicBezTo>
                      <a:pt x="49" y="51"/>
                      <a:pt x="49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7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4"/>
                      <a:pt x="49" y="44"/>
                      <a:pt x="52" y="41"/>
                    </a:cubicBezTo>
                    <a:cubicBezTo>
                      <a:pt x="56" y="37"/>
                      <a:pt x="58" y="42"/>
                      <a:pt x="60" y="36"/>
                    </a:cubicBezTo>
                    <a:cubicBezTo>
                      <a:pt x="61" y="33"/>
                      <a:pt x="56" y="33"/>
                      <a:pt x="55" y="29"/>
                    </a:cubicBezTo>
                    <a:cubicBezTo>
                      <a:pt x="54" y="28"/>
                      <a:pt x="54" y="27"/>
                      <a:pt x="53" y="27"/>
                    </a:cubicBezTo>
                    <a:cubicBezTo>
                      <a:pt x="51" y="27"/>
                      <a:pt x="50" y="30"/>
                      <a:pt x="49" y="30"/>
                    </a:cubicBezTo>
                    <a:cubicBezTo>
                      <a:pt x="47" y="29"/>
                      <a:pt x="48" y="27"/>
                      <a:pt x="47" y="27"/>
                    </a:cubicBezTo>
                    <a:cubicBezTo>
                      <a:pt x="46" y="26"/>
                      <a:pt x="44" y="27"/>
                      <a:pt x="43" y="26"/>
                    </a:cubicBezTo>
                    <a:cubicBezTo>
                      <a:pt x="42" y="25"/>
                      <a:pt x="41" y="25"/>
                      <a:pt x="39" y="25"/>
                    </a:cubicBezTo>
                    <a:cubicBezTo>
                      <a:pt x="38" y="25"/>
                      <a:pt x="38" y="25"/>
                      <a:pt x="37" y="25"/>
                    </a:cubicBezTo>
                    <a:cubicBezTo>
                      <a:pt x="36" y="26"/>
                      <a:pt x="37" y="29"/>
                      <a:pt x="34" y="28"/>
                    </a:cubicBezTo>
                    <a:cubicBezTo>
                      <a:pt x="31" y="25"/>
                      <a:pt x="34" y="24"/>
                      <a:pt x="34" y="23"/>
                    </a:cubicBezTo>
                    <a:cubicBezTo>
                      <a:pt x="34" y="21"/>
                      <a:pt x="31" y="21"/>
                      <a:pt x="31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5" y="14"/>
                      <a:pt x="37" y="14"/>
                      <a:pt x="38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40" y="9"/>
                      <a:pt x="41" y="8"/>
                      <a:pt x="41" y="7"/>
                    </a:cubicBezTo>
                    <a:cubicBezTo>
                      <a:pt x="40" y="7"/>
                      <a:pt x="40" y="6"/>
                      <a:pt x="40" y="4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Freeform 50"/>
              <p:cNvSpPr>
                <a:spLocks/>
              </p:cNvSpPr>
              <p:nvPr/>
            </p:nvSpPr>
            <p:spPr bwMode="auto">
              <a:xfrm>
                <a:off x="3786844" y="5430324"/>
                <a:ext cx="318944" cy="229816"/>
              </a:xfrm>
              <a:custGeom>
                <a:avLst/>
                <a:gdLst>
                  <a:gd name="T0" fmla="*/ 2147483646 w 33"/>
                  <a:gd name="T1" fmla="*/ 2147483646 h 35"/>
                  <a:gd name="T2" fmla="*/ 2147483646 w 33"/>
                  <a:gd name="T3" fmla="*/ 2147483646 h 35"/>
                  <a:gd name="T4" fmla="*/ 2147483646 w 33"/>
                  <a:gd name="T5" fmla="*/ 2147483646 h 35"/>
                  <a:gd name="T6" fmla="*/ 2147483646 w 33"/>
                  <a:gd name="T7" fmla="*/ 2147483646 h 35"/>
                  <a:gd name="T8" fmla="*/ 2147483646 w 33"/>
                  <a:gd name="T9" fmla="*/ 2147483646 h 35"/>
                  <a:gd name="T10" fmla="*/ 2147483646 w 33"/>
                  <a:gd name="T11" fmla="*/ 2147483646 h 35"/>
                  <a:gd name="T12" fmla="*/ 2147483646 w 33"/>
                  <a:gd name="T13" fmla="*/ 2147483646 h 35"/>
                  <a:gd name="T14" fmla="*/ 2147483646 w 33"/>
                  <a:gd name="T15" fmla="*/ 2147483646 h 35"/>
                  <a:gd name="T16" fmla="*/ 2147483646 w 33"/>
                  <a:gd name="T17" fmla="*/ 2147483646 h 35"/>
                  <a:gd name="T18" fmla="*/ 2147483646 w 33"/>
                  <a:gd name="T19" fmla="*/ 2147483646 h 35"/>
                  <a:gd name="T20" fmla="*/ 2147483646 w 33"/>
                  <a:gd name="T21" fmla="*/ 2147483646 h 35"/>
                  <a:gd name="T22" fmla="*/ 2147483646 w 33"/>
                  <a:gd name="T23" fmla="*/ 2147483646 h 35"/>
                  <a:gd name="T24" fmla="*/ 2147483646 w 33"/>
                  <a:gd name="T25" fmla="*/ 0 h 35"/>
                  <a:gd name="T26" fmla="*/ 2147483646 w 33"/>
                  <a:gd name="T27" fmla="*/ 2147483646 h 35"/>
                  <a:gd name="T28" fmla="*/ 2147483646 w 33"/>
                  <a:gd name="T29" fmla="*/ 2147483646 h 35"/>
                  <a:gd name="T30" fmla="*/ 2147483646 w 33"/>
                  <a:gd name="T31" fmla="*/ 2147483646 h 35"/>
                  <a:gd name="T32" fmla="*/ 2147483646 w 33"/>
                  <a:gd name="T33" fmla="*/ 2147483646 h 35"/>
                  <a:gd name="T34" fmla="*/ 2147483646 w 33"/>
                  <a:gd name="T35" fmla="*/ 2147483646 h 35"/>
                  <a:gd name="T36" fmla="*/ 2147483646 w 33"/>
                  <a:gd name="T37" fmla="*/ 2147483646 h 35"/>
                  <a:gd name="T38" fmla="*/ 2147483646 w 33"/>
                  <a:gd name="T39" fmla="*/ 2147483646 h 35"/>
                  <a:gd name="T40" fmla="*/ 2147483646 w 33"/>
                  <a:gd name="T41" fmla="*/ 2147483646 h 35"/>
                  <a:gd name="T42" fmla="*/ 0 w 33"/>
                  <a:gd name="T43" fmla="*/ 2147483646 h 35"/>
                  <a:gd name="T44" fmla="*/ 2147483646 w 33"/>
                  <a:gd name="T45" fmla="*/ 2147483646 h 35"/>
                  <a:gd name="T46" fmla="*/ 2147483646 w 33"/>
                  <a:gd name="T47" fmla="*/ 2147483646 h 35"/>
                  <a:gd name="T48" fmla="*/ 2147483646 w 33"/>
                  <a:gd name="T49" fmla="*/ 2147483646 h 35"/>
                  <a:gd name="T50" fmla="*/ 2147483646 w 33"/>
                  <a:gd name="T51" fmla="*/ 2147483646 h 35"/>
                  <a:gd name="T52" fmla="*/ 2147483646 w 33"/>
                  <a:gd name="T53" fmla="*/ 2147483646 h 35"/>
                  <a:gd name="T54" fmla="*/ 2147483646 w 33"/>
                  <a:gd name="T55" fmla="*/ 2147483646 h 35"/>
                  <a:gd name="T56" fmla="*/ 2147483646 w 33"/>
                  <a:gd name="T57" fmla="*/ 2147483646 h 35"/>
                  <a:gd name="T58" fmla="*/ 2147483646 w 33"/>
                  <a:gd name="T59" fmla="*/ 2147483646 h 35"/>
                  <a:gd name="T60" fmla="*/ 2147483646 w 33"/>
                  <a:gd name="T61" fmla="*/ 2147483646 h 35"/>
                  <a:gd name="T62" fmla="*/ 2147483646 w 33"/>
                  <a:gd name="T63" fmla="*/ 2147483646 h 35"/>
                  <a:gd name="T64" fmla="*/ 2147483646 w 33"/>
                  <a:gd name="T65" fmla="*/ 2147483646 h 35"/>
                  <a:gd name="T66" fmla="*/ 2147483646 w 33"/>
                  <a:gd name="T67" fmla="*/ 2147483646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"/>
                  <a:gd name="T103" fmla="*/ 0 h 35"/>
                  <a:gd name="T104" fmla="*/ 33 w 33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" h="35">
                    <a:moveTo>
                      <a:pt x="13" y="35"/>
                    </a:moveTo>
                    <a:cubicBezTo>
                      <a:pt x="15" y="35"/>
                      <a:pt x="16" y="35"/>
                      <a:pt x="17" y="33"/>
                    </a:cubicBezTo>
                    <a:cubicBezTo>
                      <a:pt x="19" y="33"/>
                      <a:pt x="19" y="32"/>
                      <a:pt x="19" y="32"/>
                    </a:cubicBezTo>
                    <a:cubicBezTo>
                      <a:pt x="19" y="31"/>
                      <a:pt x="19" y="29"/>
                      <a:pt x="20" y="28"/>
                    </a:cubicBezTo>
                    <a:cubicBezTo>
                      <a:pt x="21" y="26"/>
                      <a:pt x="23" y="25"/>
                      <a:pt x="24" y="26"/>
                    </a:cubicBezTo>
                    <a:cubicBezTo>
                      <a:pt x="24" y="23"/>
                      <a:pt x="25" y="20"/>
                      <a:pt x="26" y="18"/>
                    </a:cubicBezTo>
                    <a:cubicBezTo>
                      <a:pt x="27" y="16"/>
                      <a:pt x="30" y="16"/>
                      <a:pt x="30" y="14"/>
                    </a:cubicBezTo>
                    <a:cubicBezTo>
                      <a:pt x="30" y="12"/>
                      <a:pt x="31" y="11"/>
                      <a:pt x="32" y="10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1" y="8"/>
                      <a:pt x="30" y="8"/>
                      <a:pt x="30" y="3"/>
                    </a:cubicBezTo>
                    <a:cubicBezTo>
                      <a:pt x="29" y="3"/>
                      <a:pt x="28" y="5"/>
                      <a:pt x="26" y="4"/>
                    </a:cubicBezTo>
                    <a:cubicBezTo>
                      <a:pt x="25" y="4"/>
                      <a:pt x="26" y="0"/>
                      <a:pt x="23" y="0"/>
                    </a:cubicBezTo>
                    <a:cubicBezTo>
                      <a:pt x="22" y="0"/>
                      <a:pt x="20" y="1"/>
                      <a:pt x="19" y="2"/>
                    </a:cubicBezTo>
                    <a:cubicBezTo>
                      <a:pt x="17" y="5"/>
                      <a:pt x="19" y="8"/>
                      <a:pt x="14" y="10"/>
                    </a:cubicBezTo>
                    <a:cubicBezTo>
                      <a:pt x="11" y="10"/>
                      <a:pt x="12" y="6"/>
                      <a:pt x="9" y="8"/>
                    </a:cubicBezTo>
                    <a:cubicBezTo>
                      <a:pt x="6" y="10"/>
                      <a:pt x="10" y="12"/>
                      <a:pt x="8" y="15"/>
                    </a:cubicBezTo>
                    <a:cubicBezTo>
                      <a:pt x="8" y="15"/>
                      <a:pt x="6" y="16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4" y="20"/>
                      <a:pt x="2" y="20"/>
                      <a:pt x="1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3"/>
                      <a:pt x="1" y="25"/>
                      <a:pt x="3" y="26"/>
                    </a:cubicBezTo>
                    <a:cubicBezTo>
                      <a:pt x="4" y="26"/>
                      <a:pt x="5" y="25"/>
                      <a:pt x="6" y="25"/>
                    </a:cubicBezTo>
                    <a:cubicBezTo>
                      <a:pt x="7" y="26"/>
                      <a:pt x="6" y="27"/>
                      <a:pt x="7" y="28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9" y="26"/>
                      <a:pt x="8" y="25"/>
                      <a:pt x="9" y="25"/>
                    </a:cubicBezTo>
                    <a:cubicBezTo>
                      <a:pt x="9" y="24"/>
                      <a:pt x="10" y="24"/>
                      <a:pt x="11" y="24"/>
                    </a:cubicBezTo>
                    <a:cubicBezTo>
                      <a:pt x="12" y="23"/>
                      <a:pt x="13" y="21"/>
                      <a:pt x="15" y="23"/>
                    </a:cubicBezTo>
                    <a:cubicBezTo>
                      <a:pt x="17" y="25"/>
                      <a:pt x="12" y="25"/>
                      <a:pt x="12" y="27"/>
                    </a:cubicBezTo>
                    <a:cubicBezTo>
                      <a:pt x="12" y="29"/>
                      <a:pt x="14" y="27"/>
                      <a:pt x="14" y="30"/>
                    </a:cubicBezTo>
                    <a:cubicBezTo>
                      <a:pt x="14" y="31"/>
                      <a:pt x="12" y="30"/>
                      <a:pt x="11" y="31"/>
                    </a:cubicBezTo>
                    <a:cubicBezTo>
                      <a:pt x="10" y="31"/>
                      <a:pt x="9" y="32"/>
                      <a:pt x="10" y="33"/>
                    </a:cubicBezTo>
                    <a:cubicBezTo>
                      <a:pt x="12" y="33"/>
                      <a:pt x="13" y="34"/>
                      <a:pt x="13" y="3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51"/>
              <p:cNvSpPr>
                <a:spLocks/>
              </p:cNvSpPr>
              <p:nvPr/>
            </p:nvSpPr>
            <p:spPr bwMode="auto">
              <a:xfrm>
                <a:off x="3445419" y="5471113"/>
                <a:ext cx="507220" cy="282544"/>
              </a:xfrm>
              <a:custGeom>
                <a:avLst/>
                <a:gdLst>
                  <a:gd name="T0" fmla="*/ 2147483646 w 52"/>
                  <a:gd name="T1" fmla="*/ 2147483646 h 43"/>
                  <a:gd name="T2" fmla="*/ 2147483646 w 52"/>
                  <a:gd name="T3" fmla="*/ 2147483646 h 43"/>
                  <a:gd name="T4" fmla="*/ 2147483646 w 52"/>
                  <a:gd name="T5" fmla="*/ 2147483646 h 43"/>
                  <a:gd name="T6" fmla="*/ 2147483646 w 52"/>
                  <a:gd name="T7" fmla="*/ 2147483646 h 43"/>
                  <a:gd name="T8" fmla="*/ 2147483646 w 52"/>
                  <a:gd name="T9" fmla="*/ 2147483646 h 43"/>
                  <a:gd name="T10" fmla="*/ 2147483646 w 52"/>
                  <a:gd name="T11" fmla="*/ 2147483646 h 43"/>
                  <a:gd name="T12" fmla="*/ 2147483646 w 52"/>
                  <a:gd name="T13" fmla="*/ 2147483646 h 43"/>
                  <a:gd name="T14" fmla="*/ 2147483646 w 52"/>
                  <a:gd name="T15" fmla="*/ 2147483646 h 43"/>
                  <a:gd name="T16" fmla="*/ 2147483646 w 52"/>
                  <a:gd name="T17" fmla="*/ 2147483646 h 43"/>
                  <a:gd name="T18" fmla="*/ 2147483646 w 52"/>
                  <a:gd name="T19" fmla="*/ 2147483646 h 43"/>
                  <a:gd name="T20" fmla="*/ 2147483646 w 52"/>
                  <a:gd name="T21" fmla="*/ 2147483646 h 43"/>
                  <a:gd name="T22" fmla="*/ 2147483646 w 52"/>
                  <a:gd name="T23" fmla="*/ 2147483646 h 43"/>
                  <a:gd name="T24" fmla="*/ 2147483646 w 52"/>
                  <a:gd name="T25" fmla="*/ 2147483646 h 43"/>
                  <a:gd name="T26" fmla="*/ 2147483646 w 52"/>
                  <a:gd name="T27" fmla="*/ 2147483646 h 43"/>
                  <a:gd name="T28" fmla="*/ 2147483646 w 52"/>
                  <a:gd name="T29" fmla="*/ 2147483646 h 43"/>
                  <a:gd name="T30" fmla="*/ 2147483646 w 52"/>
                  <a:gd name="T31" fmla="*/ 2147483646 h 43"/>
                  <a:gd name="T32" fmla="*/ 2147483646 w 52"/>
                  <a:gd name="T33" fmla="*/ 2147483646 h 43"/>
                  <a:gd name="T34" fmla="*/ 2147483646 w 52"/>
                  <a:gd name="T35" fmla="*/ 2147483646 h 43"/>
                  <a:gd name="T36" fmla="*/ 2147483646 w 52"/>
                  <a:gd name="T37" fmla="*/ 2147483646 h 43"/>
                  <a:gd name="T38" fmla="*/ 2147483646 w 52"/>
                  <a:gd name="T39" fmla="*/ 2147483646 h 43"/>
                  <a:gd name="T40" fmla="*/ 2147483646 w 52"/>
                  <a:gd name="T41" fmla="*/ 0 h 43"/>
                  <a:gd name="T42" fmla="*/ 2147483646 w 52"/>
                  <a:gd name="T43" fmla="*/ 2147483646 h 43"/>
                  <a:gd name="T44" fmla="*/ 2147483646 w 52"/>
                  <a:gd name="T45" fmla="*/ 2147483646 h 43"/>
                  <a:gd name="T46" fmla="*/ 2147483646 w 52"/>
                  <a:gd name="T47" fmla="*/ 2147483646 h 43"/>
                  <a:gd name="T48" fmla="*/ 2147483646 w 52"/>
                  <a:gd name="T49" fmla="*/ 2147483646 h 43"/>
                  <a:gd name="T50" fmla="*/ 2147483646 w 52"/>
                  <a:gd name="T51" fmla="*/ 2147483646 h 43"/>
                  <a:gd name="T52" fmla="*/ 2147483646 w 52"/>
                  <a:gd name="T53" fmla="*/ 2147483646 h 43"/>
                  <a:gd name="T54" fmla="*/ 2147483646 w 52"/>
                  <a:gd name="T55" fmla="*/ 2147483646 h 43"/>
                  <a:gd name="T56" fmla="*/ 2147483646 w 52"/>
                  <a:gd name="T57" fmla="*/ 2147483646 h 43"/>
                  <a:gd name="T58" fmla="*/ 2147483646 w 52"/>
                  <a:gd name="T59" fmla="*/ 2147483646 h 43"/>
                  <a:gd name="T60" fmla="*/ 2147483646 w 52"/>
                  <a:gd name="T61" fmla="*/ 2147483646 h 43"/>
                  <a:gd name="T62" fmla="*/ 2147483646 w 52"/>
                  <a:gd name="T63" fmla="*/ 2147483646 h 43"/>
                  <a:gd name="T64" fmla="*/ 2147483646 w 52"/>
                  <a:gd name="T65" fmla="*/ 2147483646 h 43"/>
                  <a:gd name="T66" fmla="*/ 2147483646 w 52"/>
                  <a:gd name="T67" fmla="*/ 2147483646 h 43"/>
                  <a:gd name="T68" fmla="*/ 2147483646 w 52"/>
                  <a:gd name="T69" fmla="*/ 2147483646 h 43"/>
                  <a:gd name="T70" fmla="*/ 2147483646 w 52"/>
                  <a:gd name="T71" fmla="*/ 2147483646 h 43"/>
                  <a:gd name="T72" fmla="*/ 2147483646 w 52"/>
                  <a:gd name="T73" fmla="*/ 2147483646 h 43"/>
                  <a:gd name="T74" fmla="*/ 2147483646 w 52"/>
                  <a:gd name="T75" fmla="*/ 2147483646 h 43"/>
                  <a:gd name="T76" fmla="*/ 2147483646 w 52"/>
                  <a:gd name="T77" fmla="*/ 2147483646 h 43"/>
                  <a:gd name="T78" fmla="*/ 2147483646 w 52"/>
                  <a:gd name="T79" fmla="*/ 2147483646 h 43"/>
                  <a:gd name="T80" fmla="*/ 2147483646 w 52"/>
                  <a:gd name="T81" fmla="*/ 2147483646 h 43"/>
                  <a:gd name="T82" fmla="*/ 2147483646 w 52"/>
                  <a:gd name="T83" fmla="*/ 2147483646 h 43"/>
                  <a:gd name="T84" fmla="*/ 2147483646 w 52"/>
                  <a:gd name="T85" fmla="*/ 2147483646 h 43"/>
                  <a:gd name="T86" fmla="*/ 2147483646 w 52"/>
                  <a:gd name="T87" fmla="*/ 2147483646 h 43"/>
                  <a:gd name="T88" fmla="*/ 2147483646 w 52"/>
                  <a:gd name="T89" fmla="*/ 2147483646 h 43"/>
                  <a:gd name="T90" fmla="*/ 2147483646 w 52"/>
                  <a:gd name="T91" fmla="*/ 2147483646 h 43"/>
                  <a:gd name="T92" fmla="*/ 2147483646 w 52"/>
                  <a:gd name="T93" fmla="*/ 2147483646 h 43"/>
                  <a:gd name="T94" fmla="*/ 2147483646 w 52"/>
                  <a:gd name="T95" fmla="*/ 2147483646 h 43"/>
                  <a:gd name="T96" fmla="*/ 2147483646 w 52"/>
                  <a:gd name="T97" fmla="*/ 2147483646 h 43"/>
                  <a:gd name="T98" fmla="*/ 2147483646 w 52"/>
                  <a:gd name="T99" fmla="*/ 2147483646 h 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"/>
                  <a:gd name="T151" fmla="*/ 0 h 43"/>
                  <a:gd name="T152" fmla="*/ 52 w 52"/>
                  <a:gd name="T153" fmla="*/ 43 h 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" h="43">
                    <a:moveTo>
                      <a:pt x="45" y="27"/>
                    </a:moveTo>
                    <a:cubicBezTo>
                      <a:pt x="44" y="26"/>
                      <a:pt x="45" y="25"/>
                      <a:pt x="46" y="25"/>
                    </a:cubicBezTo>
                    <a:cubicBezTo>
                      <a:pt x="47" y="24"/>
                      <a:pt x="49" y="25"/>
                      <a:pt x="49" y="24"/>
                    </a:cubicBezTo>
                    <a:cubicBezTo>
                      <a:pt x="49" y="21"/>
                      <a:pt x="47" y="23"/>
                      <a:pt x="47" y="21"/>
                    </a:cubicBezTo>
                    <a:cubicBezTo>
                      <a:pt x="47" y="19"/>
                      <a:pt x="52" y="19"/>
                      <a:pt x="50" y="17"/>
                    </a:cubicBezTo>
                    <a:cubicBezTo>
                      <a:pt x="48" y="15"/>
                      <a:pt x="47" y="17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3" y="19"/>
                      <a:pt x="44" y="20"/>
                      <a:pt x="44" y="21"/>
                    </a:cubicBezTo>
                    <a:cubicBezTo>
                      <a:pt x="43" y="22"/>
                      <a:pt x="43" y="23"/>
                      <a:pt x="42" y="22"/>
                    </a:cubicBezTo>
                    <a:cubicBezTo>
                      <a:pt x="41" y="21"/>
                      <a:pt x="42" y="20"/>
                      <a:pt x="41" y="19"/>
                    </a:cubicBezTo>
                    <a:cubicBezTo>
                      <a:pt x="40" y="19"/>
                      <a:pt x="39" y="20"/>
                      <a:pt x="38" y="20"/>
                    </a:cubicBezTo>
                    <a:cubicBezTo>
                      <a:pt x="36" y="19"/>
                      <a:pt x="38" y="17"/>
                      <a:pt x="35" y="16"/>
                    </a:cubicBezTo>
                    <a:cubicBezTo>
                      <a:pt x="35" y="16"/>
                      <a:pt x="35" y="15"/>
                      <a:pt x="36" y="14"/>
                    </a:cubicBezTo>
                    <a:cubicBezTo>
                      <a:pt x="34" y="14"/>
                      <a:pt x="33" y="13"/>
                      <a:pt x="34" y="10"/>
                    </a:cubicBezTo>
                    <a:cubicBezTo>
                      <a:pt x="33" y="7"/>
                      <a:pt x="35" y="7"/>
                      <a:pt x="35" y="5"/>
                    </a:cubicBezTo>
                    <a:cubicBezTo>
                      <a:pt x="34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2" y="4"/>
                      <a:pt x="30" y="4"/>
                    </a:cubicBezTo>
                    <a:cubicBezTo>
                      <a:pt x="30" y="3"/>
                      <a:pt x="31" y="2"/>
                      <a:pt x="30" y="2"/>
                    </a:cubicBezTo>
                    <a:cubicBezTo>
                      <a:pt x="29" y="2"/>
                      <a:pt x="28" y="2"/>
                      <a:pt x="28" y="2"/>
                    </a:cubicBezTo>
                    <a:cubicBezTo>
                      <a:pt x="27" y="2"/>
                      <a:pt x="28" y="1"/>
                      <a:pt x="27" y="0"/>
                    </a:cubicBezTo>
                    <a:cubicBezTo>
                      <a:pt x="24" y="1"/>
                      <a:pt x="24" y="2"/>
                      <a:pt x="23" y="2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3" y="1"/>
                      <a:pt x="11" y="2"/>
                      <a:pt x="10" y="3"/>
                    </a:cubicBezTo>
                    <a:cubicBezTo>
                      <a:pt x="10" y="4"/>
                      <a:pt x="12" y="4"/>
                      <a:pt x="11" y="5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10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9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9" y="14"/>
                      <a:pt x="9" y="17"/>
                      <a:pt x="11" y="17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6" y="18"/>
                      <a:pt x="15" y="20"/>
                      <a:pt x="15" y="21"/>
                    </a:cubicBezTo>
                    <a:cubicBezTo>
                      <a:pt x="15" y="22"/>
                      <a:pt x="16" y="23"/>
                      <a:pt x="16" y="24"/>
                    </a:cubicBezTo>
                    <a:cubicBezTo>
                      <a:pt x="18" y="29"/>
                      <a:pt x="21" y="26"/>
                      <a:pt x="23" y="28"/>
                    </a:cubicBezTo>
                    <a:cubicBezTo>
                      <a:pt x="23" y="29"/>
                      <a:pt x="22" y="30"/>
                      <a:pt x="25" y="31"/>
                    </a:cubicBezTo>
                    <a:cubicBezTo>
                      <a:pt x="25" y="32"/>
                      <a:pt x="24" y="33"/>
                      <a:pt x="25" y="34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1"/>
                      <a:pt x="36" y="39"/>
                      <a:pt x="38" y="38"/>
                    </a:cubicBezTo>
                    <a:cubicBezTo>
                      <a:pt x="39" y="36"/>
                      <a:pt x="36" y="34"/>
                      <a:pt x="37" y="33"/>
                    </a:cubicBezTo>
                    <a:cubicBezTo>
                      <a:pt x="39" y="32"/>
                      <a:pt x="40" y="34"/>
                      <a:pt x="42" y="34"/>
                    </a:cubicBezTo>
                    <a:cubicBezTo>
                      <a:pt x="45" y="34"/>
                      <a:pt x="45" y="33"/>
                      <a:pt x="47" y="33"/>
                    </a:cubicBezTo>
                    <a:cubicBezTo>
                      <a:pt x="48" y="33"/>
                      <a:pt x="49" y="34"/>
                      <a:pt x="49" y="33"/>
                    </a:cubicBezTo>
                    <a:cubicBezTo>
                      <a:pt x="50" y="31"/>
                      <a:pt x="47" y="31"/>
                      <a:pt x="48" y="29"/>
                    </a:cubicBezTo>
                    <a:cubicBezTo>
                      <a:pt x="48" y="28"/>
                      <a:pt x="47" y="27"/>
                      <a:pt x="45" y="2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Freeform 52"/>
              <p:cNvSpPr>
                <a:spLocks/>
              </p:cNvSpPr>
              <p:nvPr/>
            </p:nvSpPr>
            <p:spPr bwMode="auto">
              <a:xfrm>
                <a:off x="3358320" y="5614388"/>
                <a:ext cx="341425" cy="210914"/>
              </a:xfrm>
              <a:custGeom>
                <a:avLst/>
                <a:gdLst>
                  <a:gd name="T0" fmla="*/ 2147483646 w 35"/>
                  <a:gd name="T1" fmla="*/ 2147483646 h 32"/>
                  <a:gd name="T2" fmla="*/ 2147483646 w 35"/>
                  <a:gd name="T3" fmla="*/ 2147483646 h 32"/>
                  <a:gd name="T4" fmla="*/ 2147483646 w 35"/>
                  <a:gd name="T5" fmla="*/ 2147483646 h 32"/>
                  <a:gd name="T6" fmla="*/ 2147483646 w 35"/>
                  <a:gd name="T7" fmla="*/ 2147483646 h 32"/>
                  <a:gd name="T8" fmla="*/ 2147483646 w 35"/>
                  <a:gd name="T9" fmla="*/ 2147483646 h 32"/>
                  <a:gd name="T10" fmla="*/ 2147483646 w 35"/>
                  <a:gd name="T11" fmla="*/ 2147483646 h 32"/>
                  <a:gd name="T12" fmla="*/ 2147483646 w 35"/>
                  <a:gd name="T13" fmla="*/ 2147483646 h 32"/>
                  <a:gd name="T14" fmla="*/ 2147483646 w 35"/>
                  <a:gd name="T15" fmla="*/ 2147483646 h 32"/>
                  <a:gd name="T16" fmla="*/ 2147483646 w 35"/>
                  <a:gd name="T17" fmla="*/ 2147483646 h 32"/>
                  <a:gd name="T18" fmla="*/ 2147483646 w 35"/>
                  <a:gd name="T19" fmla="*/ 2147483646 h 32"/>
                  <a:gd name="T20" fmla="*/ 2147483646 w 35"/>
                  <a:gd name="T21" fmla="*/ 2147483646 h 32"/>
                  <a:gd name="T22" fmla="*/ 2147483646 w 35"/>
                  <a:gd name="T23" fmla="*/ 2147483646 h 32"/>
                  <a:gd name="T24" fmla="*/ 2147483646 w 35"/>
                  <a:gd name="T25" fmla="*/ 2147483646 h 32"/>
                  <a:gd name="T26" fmla="*/ 2147483646 w 35"/>
                  <a:gd name="T27" fmla="*/ 2147483646 h 32"/>
                  <a:gd name="T28" fmla="*/ 2147483646 w 35"/>
                  <a:gd name="T29" fmla="*/ 2147483646 h 32"/>
                  <a:gd name="T30" fmla="*/ 2147483646 w 35"/>
                  <a:gd name="T31" fmla="*/ 2147483646 h 32"/>
                  <a:gd name="T32" fmla="*/ 2147483646 w 35"/>
                  <a:gd name="T33" fmla="*/ 2147483646 h 32"/>
                  <a:gd name="T34" fmla="*/ 2147483646 w 35"/>
                  <a:gd name="T35" fmla="*/ 2147483646 h 32"/>
                  <a:gd name="T36" fmla="*/ 2147483646 w 35"/>
                  <a:gd name="T37" fmla="*/ 2147483646 h 32"/>
                  <a:gd name="T38" fmla="*/ 2147483646 w 35"/>
                  <a:gd name="T39" fmla="*/ 2147483646 h 32"/>
                  <a:gd name="T40" fmla="*/ 2147483646 w 35"/>
                  <a:gd name="T41" fmla="*/ 0 h 32"/>
                  <a:gd name="T42" fmla="*/ 2147483646 w 35"/>
                  <a:gd name="T43" fmla="*/ 2147483646 h 32"/>
                  <a:gd name="T44" fmla="*/ 2147483646 w 35"/>
                  <a:gd name="T45" fmla="*/ 2147483646 h 32"/>
                  <a:gd name="T46" fmla="*/ 2147483646 w 35"/>
                  <a:gd name="T47" fmla="*/ 2147483646 h 32"/>
                  <a:gd name="T48" fmla="*/ 0 w 35"/>
                  <a:gd name="T49" fmla="*/ 2147483646 h 32"/>
                  <a:gd name="T50" fmla="*/ 2147483646 w 35"/>
                  <a:gd name="T51" fmla="*/ 2147483646 h 32"/>
                  <a:gd name="T52" fmla="*/ 2147483646 w 35"/>
                  <a:gd name="T53" fmla="*/ 2147483646 h 32"/>
                  <a:gd name="T54" fmla="*/ 2147483646 w 35"/>
                  <a:gd name="T55" fmla="*/ 2147483646 h 32"/>
                  <a:gd name="T56" fmla="*/ 2147483646 w 35"/>
                  <a:gd name="T57" fmla="*/ 2147483646 h 32"/>
                  <a:gd name="T58" fmla="*/ 2147483646 w 35"/>
                  <a:gd name="T59" fmla="*/ 2147483646 h 32"/>
                  <a:gd name="T60" fmla="*/ 2147483646 w 35"/>
                  <a:gd name="T61" fmla="*/ 2147483646 h 32"/>
                  <a:gd name="T62" fmla="*/ 2147483646 w 35"/>
                  <a:gd name="T63" fmla="*/ 2147483646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"/>
                  <a:gd name="T97" fmla="*/ 0 h 32"/>
                  <a:gd name="T98" fmla="*/ 35 w 35"/>
                  <a:gd name="T99" fmla="*/ 32 h 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" h="32">
                    <a:moveTo>
                      <a:pt x="4" y="32"/>
                    </a:move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5" y="30"/>
                      <a:pt x="15" y="27"/>
                      <a:pt x="15" y="27"/>
                    </a:cubicBezTo>
                    <a:cubicBezTo>
                      <a:pt x="16" y="26"/>
                      <a:pt x="16" y="28"/>
                      <a:pt x="18" y="28"/>
                    </a:cubicBezTo>
                    <a:cubicBezTo>
                      <a:pt x="19" y="27"/>
                      <a:pt x="20" y="26"/>
                      <a:pt x="22" y="25"/>
                    </a:cubicBezTo>
                    <a:cubicBezTo>
                      <a:pt x="24" y="24"/>
                      <a:pt x="25" y="26"/>
                      <a:pt x="26" y="25"/>
                    </a:cubicBezTo>
                    <a:cubicBezTo>
                      <a:pt x="28" y="24"/>
                      <a:pt x="27" y="22"/>
                      <a:pt x="28" y="21"/>
                    </a:cubicBezTo>
                    <a:cubicBezTo>
                      <a:pt x="29" y="20"/>
                      <a:pt x="31" y="19"/>
                      <a:pt x="33" y="19"/>
                    </a:cubicBezTo>
                    <a:cubicBezTo>
                      <a:pt x="34" y="17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4" y="13"/>
                      <a:pt x="34" y="12"/>
                    </a:cubicBezTo>
                    <a:cubicBezTo>
                      <a:pt x="33" y="11"/>
                      <a:pt x="34" y="10"/>
                      <a:pt x="34" y="9"/>
                    </a:cubicBezTo>
                    <a:cubicBezTo>
                      <a:pt x="31" y="8"/>
                      <a:pt x="32" y="7"/>
                      <a:pt x="32" y="6"/>
                    </a:cubicBezTo>
                    <a:cubicBezTo>
                      <a:pt x="30" y="4"/>
                      <a:pt x="27" y="7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1" y="4"/>
                      <a:pt x="20" y="5"/>
                    </a:cubicBezTo>
                    <a:cubicBezTo>
                      <a:pt x="20" y="6"/>
                      <a:pt x="19" y="8"/>
                      <a:pt x="18" y="8"/>
                    </a:cubicBezTo>
                    <a:cubicBezTo>
                      <a:pt x="17" y="8"/>
                      <a:pt x="15" y="4"/>
                      <a:pt x="13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6" y="1"/>
                      <a:pt x="6" y="0"/>
                      <a:pt x="3" y="1"/>
                    </a:cubicBezTo>
                    <a:cubicBezTo>
                      <a:pt x="3" y="2"/>
                      <a:pt x="1" y="3"/>
                      <a:pt x="2" y="7"/>
                    </a:cubicBezTo>
                    <a:cubicBezTo>
                      <a:pt x="2" y="7"/>
                      <a:pt x="2" y="8"/>
                      <a:pt x="0" y="9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5"/>
                      <a:pt x="3" y="16"/>
                      <a:pt x="3" y="16"/>
                    </a:cubicBezTo>
                    <a:cubicBezTo>
                      <a:pt x="3" y="17"/>
                      <a:pt x="1" y="18"/>
                      <a:pt x="2" y="19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2"/>
                      <a:pt x="2" y="22"/>
                      <a:pt x="3" y="24"/>
                    </a:cubicBezTo>
                    <a:cubicBezTo>
                      <a:pt x="3" y="26"/>
                      <a:pt x="4" y="29"/>
                      <a:pt x="4" y="3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Freeform 53"/>
              <p:cNvSpPr>
                <a:spLocks/>
              </p:cNvSpPr>
              <p:nvPr/>
            </p:nvSpPr>
            <p:spPr bwMode="auto">
              <a:xfrm>
                <a:off x="2924149" y="5493998"/>
                <a:ext cx="476309" cy="377057"/>
              </a:xfrm>
              <a:custGeom>
                <a:avLst/>
                <a:gdLst>
                  <a:gd name="T0" fmla="*/ 2147483646 w 49"/>
                  <a:gd name="T1" fmla="*/ 2147483646 h 57"/>
                  <a:gd name="T2" fmla="*/ 2147483646 w 49"/>
                  <a:gd name="T3" fmla="*/ 2147483646 h 57"/>
                  <a:gd name="T4" fmla="*/ 2147483646 w 49"/>
                  <a:gd name="T5" fmla="*/ 2147483646 h 57"/>
                  <a:gd name="T6" fmla="*/ 2147483646 w 49"/>
                  <a:gd name="T7" fmla="*/ 2147483646 h 57"/>
                  <a:gd name="T8" fmla="*/ 2147483646 w 49"/>
                  <a:gd name="T9" fmla="*/ 2147483646 h 57"/>
                  <a:gd name="T10" fmla="*/ 2147483646 w 49"/>
                  <a:gd name="T11" fmla="*/ 2147483646 h 57"/>
                  <a:gd name="T12" fmla="*/ 2147483646 w 49"/>
                  <a:gd name="T13" fmla="*/ 2147483646 h 57"/>
                  <a:gd name="T14" fmla="*/ 2147483646 w 49"/>
                  <a:gd name="T15" fmla="*/ 2147483646 h 57"/>
                  <a:gd name="T16" fmla="*/ 2147483646 w 49"/>
                  <a:gd name="T17" fmla="*/ 2147483646 h 57"/>
                  <a:gd name="T18" fmla="*/ 2147483646 w 49"/>
                  <a:gd name="T19" fmla="*/ 2147483646 h 57"/>
                  <a:gd name="T20" fmla="*/ 2147483646 w 49"/>
                  <a:gd name="T21" fmla="*/ 2147483646 h 57"/>
                  <a:gd name="T22" fmla="*/ 2147483646 w 49"/>
                  <a:gd name="T23" fmla="*/ 2147483646 h 57"/>
                  <a:gd name="T24" fmla="*/ 2147483646 w 49"/>
                  <a:gd name="T25" fmla="*/ 2147483646 h 57"/>
                  <a:gd name="T26" fmla="*/ 2147483646 w 49"/>
                  <a:gd name="T27" fmla="*/ 2147483646 h 57"/>
                  <a:gd name="T28" fmla="*/ 2147483646 w 49"/>
                  <a:gd name="T29" fmla="*/ 2147483646 h 57"/>
                  <a:gd name="T30" fmla="*/ 2147483646 w 49"/>
                  <a:gd name="T31" fmla="*/ 2147483646 h 57"/>
                  <a:gd name="T32" fmla="*/ 2147483646 w 49"/>
                  <a:gd name="T33" fmla="*/ 2147483646 h 57"/>
                  <a:gd name="T34" fmla="*/ 2147483646 w 49"/>
                  <a:gd name="T35" fmla="*/ 2147483646 h 57"/>
                  <a:gd name="T36" fmla="*/ 2147483646 w 49"/>
                  <a:gd name="T37" fmla="*/ 2147483646 h 57"/>
                  <a:gd name="T38" fmla="*/ 2147483646 w 49"/>
                  <a:gd name="T39" fmla="*/ 2147483646 h 57"/>
                  <a:gd name="T40" fmla="*/ 2147483646 w 49"/>
                  <a:gd name="T41" fmla="*/ 2147483646 h 57"/>
                  <a:gd name="T42" fmla="*/ 2147483646 w 49"/>
                  <a:gd name="T43" fmla="*/ 2147483646 h 57"/>
                  <a:gd name="T44" fmla="*/ 2147483646 w 49"/>
                  <a:gd name="T45" fmla="*/ 2147483646 h 57"/>
                  <a:gd name="T46" fmla="*/ 2147483646 w 49"/>
                  <a:gd name="T47" fmla="*/ 2147483646 h 57"/>
                  <a:gd name="T48" fmla="*/ 2147483646 w 49"/>
                  <a:gd name="T49" fmla="*/ 2147483646 h 57"/>
                  <a:gd name="T50" fmla="*/ 2147483646 w 49"/>
                  <a:gd name="T51" fmla="*/ 2147483646 h 57"/>
                  <a:gd name="T52" fmla="*/ 2147483646 w 49"/>
                  <a:gd name="T53" fmla="*/ 0 h 57"/>
                  <a:gd name="T54" fmla="*/ 2147483646 w 49"/>
                  <a:gd name="T55" fmla="*/ 2147483646 h 57"/>
                  <a:gd name="T56" fmla="*/ 2147483646 w 49"/>
                  <a:gd name="T57" fmla="*/ 2147483646 h 57"/>
                  <a:gd name="T58" fmla="*/ 2147483646 w 49"/>
                  <a:gd name="T59" fmla="*/ 2147483646 h 57"/>
                  <a:gd name="T60" fmla="*/ 0 w 49"/>
                  <a:gd name="T61" fmla="*/ 2147483646 h 57"/>
                  <a:gd name="T62" fmla="*/ 2147483646 w 49"/>
                  <a:gd name="T63" fmla="*/ 2147483646 h 57"/>
                  <a:gd name="T64" fmla="*/ 2147483646 w 49"/>
                  <a:gd name="T65" fmla="*/ 2147483646 h 57"/>
                  <a:gd name="T66" fmla="*/ 2147483646 w 49"/>
                  <a:gd name="T67" fmla="*/ 2147483646 h 57"/>
                  <a:gd name="T68" fmla="*/ 2147483646 w 49"/>
                  <a:gd name="T69" fmla="*/ 2147483646 h 57"/>
                  <a:gd name="T70" fmla="*/ 2147483646 w 49"/>
                  <a:gd name="T71" fmla="*/ 2147483646 h 57"/>
                  <a:gd name="T72" fmla="*/ 2147483646 w 49"/>
                  <a:gd name="T73" fmla="*/ 2147483646 h 57"/>
                  <a:gd name="T74" fmla="*/ 2147483646 w 49"/>
                  <a:gd name="T75" fmla="*/ 2147483646 h 57"/>
                  <a:gd name="T76" fmla="*/ 2147483646 w 49"/>
                  <a:gd name="T77" fmla="*/ 2147483646 h 57"/>
                  <a:gd name="T78" fmla="*/ 2147483646 w 49"/>
                  <a:gd name="T79" fmla="*/ 2147483646 h 57"/>
                  <a:gd name="T80" fmla="*/ 2147483646 w 49"/>
                  <a:gd name="T81" fmla="*/ 2147483646 h 57"/>
                  <a:gd name="T82" fmla="*/ 2147483646 w 49"/>
                  <a:gd name="T83" fmla="*/ 2147483646 h 57"/>
                  <a:gd name="T84" fmla="*/ 2147483646 w 49"/>
                  <a:gd name="T85" fmla="*/ 2147483646 h 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"/>
                  <a:gd name="T130" fmla="*/ 0 h 57"/>
                  <a:gd name="T131" fmla="*/ 49 w 49"/>
                  <a:gd name="T132" fmla="*/ 57 h 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" h="57">
                    <a:moveTo>
                      <a:pt x="18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7"/>
                      <a:pt x="15" y="57"/>
                      <a:pt x="22" y="56"/>
                    </a:cubicBezTo>
                    <a:cubicBezTo>
                      <a:pt x="28" y="55"/>
                      <a:pt x="23" y="50"/>
                      <a:pt x="27" y="49"/>
                    </a:cubicBezTo>
                    <a:cubicBezTo>
                      <a:pt x="30" y="47"/>
                      <a:pt x="31" y="51"/>
                      <a:pt x="33" y="50"/>
                    </a:cubicBezTo>
                    <a:cubicBezTo>
                      <a:pt x="34" y="49"/>
                      <a:pt x="35" y="48"/>
                      <a:pt x="36" y="48"/>
                    </a:cubicBezTo>
                    <a:cubicBezTo>
                      <a:pt x="38" y="48"/>
                      <a:pt x="38" y="50"/>
                      <a:pt x="41" y="50"/>
                    </a:cubicBezTo>
                    <a:cubicBezTo>
                      <a:pt x="44" y="51"/>
                      <a:pt x="46" y="49"/>
                      <a:pt x="47" y="49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47"/>
                      <a:pt x="48" y="44"/>
                      <a:pt x="48" y="42"/>
                    </a:cubicBezTo>
                    <a:cubicBezTo>
                      <a:pt x="47" y="40"/>
                      <a:pt x="48" y="40"/>
                      <a:pt x="48" y="39"/>
                    </a:cubicBezTo>
                    <a:cubicBezTo>
                      <a:pt x="48" y="38"/>
                      <a:pt x="47" y="38"/>
                      <a:pt x="47" y="37"/>
                    </a:cubicBezTo>
                    <a:cubicBezTo>
                      <a:pt x="46" y="36"/>
                      <a:pt x="48" y="35"/>
                      <a:pt x="48" y="34"/>
                    </a:cubicBezTo>
                    <a:cubicBezTo>
                      <a:pt x="48" y="34"/>
                      <a:pt x="46" y="33"/>
                      <a:pt x="46" y="33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4" y="25"/>
                      <a:pt x="43" y="26"/>
                      <a:pt x="43" y="25"/>
                    </a:cubicBezTo>
                    <a:cubicBezTo>
                      <a:pt x="42" y="25"/>
                      <a:pt x="42" y="23"/>
                      <a:pt x="41" y="23"/>
                    </a:cubicBezTo>
                    <a:cubicBezTo>
                      <a:pt x="40" y="23"/>
                      <a:pt x="39" y="24"/>
                      <a:pt x="38" y="23"/>
                    </a:cubicBezTo>
                    <a:cubicBezTo>
                      <a:pt x="36" y="22"/>
                      <a:pt x="36" y="17"/>
                      <a:pt x="33" y="16"/>
                    </a:cubicBezTo>
                    <a:cubicBezTo>
                      <a:pt x="31" y="15"/>
                      <a:pt x="30" y="17"/>
                      <a:pt x="29" y="16"/>
                    </a:cubicBezTo>
                    <a:cubicBezTo>
                      <a:pt x="27" y="16"/>
                      <a:pt x="27" y="14"/>
                      <a:pt x="26" y="13"/>
                    </a:cubicBezTo>
                    <a:cubicBezTo>
                      <a:pt x="25" y="12"/>
                      <a:pt x="24" y="13"/>
                      <a:pt x="23" y="12"/>
                    </a:cubicBezTo>
                    <a:cubicBezTo>
                      <a:pt x="22" y="11"/>
                      <a:pt x="22" y="10"/>
                      <a:pt x="21" y="8"/>
                    </a:cubicBezTo>
                    <a:cubicBezTo>
                      <a:pt x="18" y="9"/>
                      <a:pt x="17" y="7"/>
                      <a:pt x="15" y="6"/>
                    </a:cubicBezTo>
                    <a:cubicBezTo>
                      <a:pt x="14" y="6"/>
                      <a:pt x="13" y="6"/>
                      <a:pt x="12" y="5"/>
                    </a:cubicBezTo>
                    <a:cubicBezTo>
                      <a:pt x="11" y="4"/>
                      <a:pt x="13" y="1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3"/>
                      <a:pt x="5" y="4"/>
                      <a:pt x="4" y="4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2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5" y="13"/>
                      <a:pt x="2" y="14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6" y="15"/>
                      <a:pt x="6" y="17"/>
                      <a:pt x="7" y="17"/>
                    </a:cubicBezTo>
                    <a:cubicBezTo>
                      <a:pt x="8" y="18"/>
                      <a:pt x="9" y="16"/>
                      <a:pt x="11" y="19"/>
                    </a:cubicBezTo>
                    <a:cubicBezTo>
                      <a:pt x="12" y="21"/>
                      <a:pt x="13" y="22"/>
                      <a:pt x="13" y="24"/>
                    </a:cubicBezTo>
                    <a:cubicBezTo>
                      <a:pt x="12" y="26"/>
                      <a:pt x="9" y="27"/>
                      <a:pt x="8" y="29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2" y="34"/>
                      <a:pt x="11" y="36"/>
                      <a:pt x="13" y="36"/>
                    </a:cubicBezTo>
                    <a:cubicBezTo>
                      <a:pt x="14" y="37"/>
                      <a:pt x="14" y="36"/>
                      <a:pt x="16" y="36"/>
                    </a:cubicBezTo>
                    <a:cubicBezTo>
                      <a:pt x="16" y="36"/>
                      <a:pt x="15" y="38"/>
                      <a:pt x="16" y="40"/>
                    </a:cubicBezTo>
                    <a:cubicBezTo>
                      <a:pt x="16" y="41"/>
                      <a:pt x="18" y="43"/>
                      <a:pt x="18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54"/>
              <p:cNvSpPr>
                <a:spLocks/>
              </p:cNvSpPr>
              <p:nvPr/>
            </p:nvSpPr>
            <p:spPr bwMode="auto">
              <a:xfrm>
                <a:off x="3026720" y="5390531"/>
                <a:ext cx="320349" cy="236780"/>
              </a:xfrm>
              <a:custGeom>
                <a:avLst/>
                <a:gdLst>
                  <a:gd name="T0" fmla="*/ 2147483646 w 33"/>
                  <a:gd name="T1" fmla="*/ 2147483646 h 36"/>
                  <a:gd name="T2" fmla="*/ 2147483646 w 33"/>
                  <a:gd name="T3" fmla="*/ 2147483646 h 36"/>
                  <a:gd name="T4" fmla="*/ 2147483646 w 33"/>
                  <a:gd name="T5" fmla="*/ 2147483646 h 36"/>
                  <a:gd name="T6" fmla="*/ 2147483646 w 33"/>
                  <a:gd name="T7" fmla="*/ 2147483646 h 36"/>
                  <a:gd name="T8" fmla="*/ 2147483646 w 33"/>
                  <a:gd name="T9" fmla="*/ 2147483646 h 36"/>
                  <a:gd name="T10" fmla="*/ 2147483646 w 33"/>
                  <a:gd name="T11" fmla="*/ 2147483646 h 36"/>
                  <a:gd name="T12" fmla="*/ 2147483646 w 33"/>
                  <a:gd name="T13" fmla="*/ 2147483646 h 36"/>
                  <a:gd name="T14" fmla="*/ 2147483646 w 33"/>
                  <a:gd name="T15" fmla="*/ 2147483646 h 36"/>
                  <a:gd name="T16" fmla="*/ 2147483646 w 33"/>
                  <a:gd name="T17" fmla="*/ 2147483646 h 36"/>
                  <a:gd name="T18" fmla="*/ 2147483646 w 33"/>
                  <a:gd name="T19" fmla="*/ 2147483646 h 36"/>
                  <a:gd name="T20" fmla="*/ 2147483646 w 33"/>
                  <a:gd name="T21" fmla="*/ 2147483646 h 36"/>
                  <a:gd name="T22" fmla="*/ 2147483646 w 33"/>
                  <a:gd name="T23" fmla="*/ 0 h 36"/>
                  <a:gd name="T24" fmla="*/ 2147483646 w 33"/>
                  <a:gd name="T25" fmla="*/ 2147483646 h 36"/>
                  <a:gd name="T26" fmla="*/ 2147483646 w 33"/>
                  <a:gd name="T27" fmla="*/ 2147483646 h 36"/>
                  <a:gd name="T28" fmla="*/ 2147483646 w 33"/>
                  <a:gd name="T29" fmla="*/ 2147483646 h 36"/>
                  <a:gd name="T30" fmla="*/ 0 w 33"/>
                  <a:gd name="T31" fmla="*/ 2147483646 h 36"/>
                  <a:gd name="T32" fmla="*/ 0 w 33"/>
                  <a:gd name="T33" fmla="*/ 2147483646 h 36"/>
                  <a:gd name="T34" fmla="*/ 2147483646 w 33"/>
                  <a:gd name="T35" fmla="*/ 2147483646 h 36"/>
                  <a:gd name="T36" fmla="*/ 2147483646 w 33"/>
                  <a:gd name="T37" fmla="*/ 2147483646 h 36"/>
                  <a:gd name="T38" fmla="*/ 2147483646 w 33"/>
                  <a:gd name="T39" fmla="*/ 2147483646 h 36"/>
                  <a:gd name="T40" fmla="*/ 2147483646 w 33"/>
                  <a:gd name="T41" fmla="*/ 2147483646 h 36"/>
                  <a:gd name="T42" fmla="*/ 2147483646 w 33"/>
                  <a:gd name="T43" fmla="*/ 2147483646 h 36"/>
                  <a:gd name="T44" fmla="*/ 2147483646 w 33"/>
                  <a:gd name="T45" fmla="*/ 2147483646 h 36"/>
                  <a:gd name="T46" fmla="*/ 2147483646 w 33"/>
                  <a:gd name="T47" fmla="*/ 2147483646 h 36"/>
                  <a:gd name="T48" fmla="*/ 2147483646 w 33"/>
                  <a:gd name="T49" fmla="*/ 214748364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36"/>
                  <a:gd name="T77" fmla="*/ 33 w 33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36">
                    <a:moveTo>
                      <a:pt x="25" y="36"/>
                    </a:moveTo>
                    <a:cubicBezTo>
                      <a:pt x="25" y="35"/>
                      <a:pt x="26" y="34"/>
                      <a:pt x="27" y="32"/>
                    </a:cubicBezTo>
                    <a:cubicBezTo>
                      <a:pt x="28" y="32"/>
                      <a:pt x="30" y="32"/>
                      <a:pt x="31" y="31"/>
                    </a:cubicBezTo>
                    <a:cubicBezTo>
                      <a:pt x="32" y="28"/>
                      <a:pt x="30" y="25"/>
                      <a:pt x="31" y="23"/>
                    </a:cubicBezTo>
                    <a:cubicBezTo>
                      <a:pt x="31" y="22"/>
                      <a:pt x="33" y="22"/>
                      <a:pt x="33" y="21"/>
                    </a:cubicBezTo>
                    <a:cubicBezTo>
                      <a:pt x="33" y="21"/>
                      <a:pt x="33" y="20"/>
                      <a:pt x="32" y="19"/>
                    </a:cubicBezTo>
                    <a:cubicBezTo>
                      <a:pt x="30" y="18"/>
                      <a:pt x="29" y="19"/>
                      <a:pt x="27" y="18"/>
                    </a:cubicBezTo>
                    <a:cubicBezTo>
                      <a:pt x="26" y="17"/>
                      <a:pt x="27" y="15"/>
                      <a:pt x="26" y="13"/>
                    </a:cubicBezTo>
                    <a:cubicBezTo>
                      <a:pt x="24" y="12"/>
                      <a:pt x="24" y="14"/>
                      <a:pt x="23" y="14"/>
                    </a:cubicBezTo>
                    <a:cubicBezTo>
                      <a:pt x="19" y="13"/>
                      <a:pt x="21" y="9"/>
                      <a:pt x="19" y="7"/>
                    </a:cubicBezTo>
                    <a:cubicBezTo>
                      <a:pt x="17" y="5"/>
                      <a:pt x="15" y="5"/>
                      <a:pt x="14" y="4"/>
                    </a:cubicBezTo>
                    <a:cubicBezTo>
                      <a:pt x="13" y="2"/>
                      <a:pt x="12" y="1"/>
                      <a:pt x="10" y="0"/>
                    </a:cubicBezTo>
                    <a:cubicBezTo>
                      <a:pt x="7" y="1"/>
                      <a:pt x="9" y="5"/>
                      <a:pt x="8" y="7"/>
                    </a:cubicBezTo>
                    <a:cubicBezTo>
                      <a:pt x="8" y="9"/>
                      <a:pt x="6" y="7"/>
                      <a:pt x="6" y="11"/>
                    </a:cubicBezTo>
                    <a:cubicBezTo>
                      <a:pt x="6" y="12"/>
                      <a:pt x="7" y="15"/>
                      <a:pt x="5" y="16"/>
                    </a:cubicBezTo>
                    <a:cubicBezTo>
                      <a:pt x="4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0" y="20"/>
                      <a:pt x="1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3"/>
                      <a:pt x="7" y="25"/>
                      <a:pt x="10" y="24"/>
                    </a:cubicBezTo>
                    <a:cubicBezTo>
                      <a:pt x="11" y="26"/>
                      <a:pt x="11" y="27"/>
                      <a:pt x="12" y="28"/>
                    </a:cubicBezTo>
                    <a:cubicBezTo>
                      <a:pt x="13" y="29"/>
                      <a:pt x="14" y="28"/>
                      <a:pt x="15" y="29"/>
                    </a:cubicBezTo>
                    <a:cubicBezTo>
                      <a:pt x="16" y="30"/>
                      <a:pt x="16" y="32"/>
                      <a:pt x="18" y="32"/>
                    </a:cubicBezTo>
                    <a:cubicBezTo>
                      <a:pt x="19" y="33"/>
                      <a:pt x="20" y="31"/>
                      <a:pt x="22" y="32"/>
                    </a:cubicBezTo>
                    <a:cubicBezTo>
                      <a:pt x="23" y="32"/>
                      <a:pt x="24" y="34"/>
                      <a:pt x="25" y="3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56"/>
              <p:cNvSpPr>
                <a:spLocks/>
              </p:cNvSpPr>
              <p:nvPr/>
            </p:nvSpPr>
            <p:spPr bwMode="auto">
              <a:xfrm>
                <a:off x="3147550" y="5344765"/>
                <a:ext cx="297869" cy="182062"/>
              </a:xfrm>
              <a:custGeom>
                <a:avLst/>
                <a:gdLst>
                  <a:gd name="T0" fmla="*/ 0 w 31"/>
                  <a:gd name="T1" fmla="*/ 2147483646 h 28"/>
                  <a:gd name="T2" fmla="*/ 0 w 31"/>
                  <a:gd name="T3" fmla="*/ 2147483646 h 28"/>
                  <a:gd name="T4" fmla="*/ 2147483646 w 31"/>
                  <a:gd name="T5" fmla="*/ 2147483646 h 28"/>
                  <a:gd name="T6" fmla="*/ 2147483646 w 31"/>
                  <a:gd name="T7" fmla="*/ 2147483646 h 28"/>
                  <a:gd name="T8" fmla="*/ 2147483646 w 31"/>
                  <a:gd name="T9" fmla="*/ 2147483646 h 28"/>
                  <a:gd name="T10" fmla="*/ 2147483646 w 31"/>
                  <a:gd name="T11" fmla="*/ 2147483646 h 28"/>
                  <a:gd name="T12" fmla="*/ 2147483646 w 31"/>
                  <a:gd name="T13" fmla="*/ 2147483646 h 28"/>
                  <a:gd name="T14" fmla="*/ 2147483646 w 31"/>
                  <a:gd name="T15" fmla="*/ 0 h 28"/>
                  <a:gd name="T16" fmla="*/ 2147483646 w 31"/>
                  <a:gd name="T17" fmla="*/ 2147483646 h 28"/>
                  <a:gd name="T18" fmla="*/ 2147483646 w 31"/>
                  <a:gd name="T19" fmla="*/ 2147483646 h 28"/>
                  <a:gd name="T20" fmla="*/ 2147483646 w 31"/>
                  <a:gd name="T21" fmla="*/ 2147483646 h 28"/>
                  <a:gd name="T22" fmla="*/ 2147483646 w 31"/>
                  <a:gd name="T23" fmla="*/ 2147483646 h 28"/>
                  <a:gd name="T24" fmla="*/ 2147483646 w 31"/>
                  <a:gd name="T25" fmla="*/ 2147483646 h 28"/>
                  <a:gd name="T26" fmla="*/ 2147483646 w 31"/>
                  <a:gd name="T27" fmla="*/ 2147483646 h 28"/>
                  <a:gd name="T28" fmla="*/ 2147483646 w 31"/>
                  <a:gd name="T29" fmla="*/ 2147483646 h 28"/>
                  <a:gd name="T30" fmla="*/ 2147483646 w 31"/>
                  <a:gd name="T31" fmla="*/ 2147483646 h 28"/>
                  <a:gd name="T32" fmla="*/ 2147483646 w 31"/>
                  <a:gd name="T33" fmla="*/ 2147483646 h 28"/>
                  <a:gd name="T34" fmla="*/ 2147483646 w 31"/>
                  <a:gd name="T35" fmla="*/ 2147483646 h 28"/>
                  <a:gd name="T36" fmla="*/ 2147483646 w 31"/>
                  <a:gd name="T37" fmla="*/ 2147483646 h 28"/>
                  <a:gd name="T38" fmla="*/ 2147483646 w 31"/>
                  <a:gd name="T39" fmla="*/ 2147483646 h 28"/>
                  <a:gd name="T40" fmla="*/ 2147483646 w 31"/>
                  <a:gd name="T41" fmla="*/ 2147483646 h 28"/>
                  <a:gd name="T42" fmla="*/ 2147483646 w 31"/>
                  <a:gd name="T43" fmla="*/ 2147483646 h 28"/>
                  <a:gd name="T44" fmla="*/ 2147483646 w 31"/>
                  <a:gd name="T45" fmla="*/ 2147483646 h 28"/>
                  <a:gd name="T46" fmla="*/ 2147483646 w 31"/>
                  <a:gd name="T47" fmla="*/ 2147483646 h 28"/>
                  <a:gd name="T48" fmla="*/ 2147483646 w 31"/>
                  <a:gd name="T49" fmla="*/ 2147483646 h 28"/>
                  <a:gd name="T50" fmla="*/ 2147483646 w 31"/>
                  <a:gd name="T51" fmla="*/ 2147483646 h 28"/>
                  <a:gd name="T52" fmla="*/ 0 w 31"/>
                  <a:gd name="T53" fmla="*/ 2147483646 h 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8"/>
                  <a:gd name="T83" fmla="*/ 31 w 31"/>
                  <a:gd name="T84" fmla="*/ 28 h 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8" y="5"/>
                      <a:pt x="8" y="4"/>
                      <a:pt x="9" y="3"/>
                    </a:cubicBezTo>
                    <a:cubicBezTo>
                      <a:pt x="10" y="2"/>
                      <a:pt x="10" y="1"/>
                      <a:pt x="11" y="0"/>
                    </a:cubicBezTo>
                    <a:cubicBezTo>
                      <a:pt x="12" y="1"/>
                      <a:pt x="11" y="3"/>
                      <a:pt x="12" y="3"/>
                    </a:cubicBezTo>
                    <a:cubicBezTo>
                      <a:pt x="14" y="5"/>
                      <a:pt x="16" y="3"/>
                      <a:pt x="17" y="5"/>
                    </a:cubicBezTo>
                    <a:cubicBezTo>
                      <a:pt x="18" y="6"/>
                      <a:pt x="16" y="7"/>
                      <a:pt x="16" y="8"/>
                    </a:cubicBezTo>
                    <a:cubicBezTo>
                      <a:pt x="16" y="9"/>
                      <a:pt x="17" y="9"/>
                      <a:pt x="17" y="10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7" y="13"/>
                      <a:pt x="19" y="15"/>
                      <a:pt x="21" y="16"/>
                    </a:cubicBezTo>
                    <a:cubicBezTo>
                      <a:pt x="26" y="16"/>
                      <a:pt x="26" y="13"/>
                      <a:pt x="28" y="13"/>
                    </a:cubicBezTo>
                    <a:cubicBezTo>
                      <a:pt x="29" y="14"/>
                      <a:pt x="28" y="16"/>
                      <a:pt x="28" y="17"/>
                    </a:cubicBezTo>
                    <a:cubicBezTo>
                      <a:pt x="28" y="17"/>
                      <a:pt x="31" y="16"/>
                      <a:pt x="31" y="20"/>
                    </a:cubicBezTo>
                    <a:cubicBezTo>
                      <a:pt x="31" y="21"/>
                      <a:pt x="30" y="23"/>
                      <a:pt x="29" y="25"/>
                    </a:cubicBezTo>
                    <a:cubicBezTo>
                      <a:pt x="28" y="25"/>
                      <a:pt x="27" y="27"/>
                      <a:pt x="27" y="28"/>
                    </a:cubicBezTo>
                    <a:cubicBezTo>
                      <a:pt x="25" y="28"/>
                      <a:pt x="23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8" y="25"/>
                      <a:pt x="17" y="26"/>
                      <a:pt x="15" y="25"/>
                    </a:cubicBezTo>
                    <a:cubicBezTo>
                      <a:pt x="14" y="24"/>
                      <a:pt x="15" y="22"/>
                      <a:pt x="14" y="20"/>
                    </a:cubicBezTo>
                    <a:cubicBezTo>
                      <a:pt x="12" y="19"/>
                      <a:pt x="12" y="21"/>
                      <a:pt x="11" y="21"/>
                    </a:cubicBezTo>
                    <a:cubicBezTo>
                      <a:pt x="7" y="20"/>
                      <a:pt x="9" y="16"/>
                      <a:pt x="7" y="14"/>
                    </a:cubicBezTo>
                    <a:cubicBezTo>
                      <a:pt x="5" y="12"/>
                      <a:pt x="3" y="12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reeform 57"/>
              <p:cNvSpPr>
                <a:spLocks/>
              </p:cNvSpPr>
              <p:nvPr/>
            </p:nvSpPr>
            <p:spPr bwMode="auto">
              <a:xfrm>
                <a:off x="3532534" y="5344769"/>
                <a:ext cx="254313" cy="152215"/>
              </a:xfrm>
              <a:custGeom>
                <a:avLst/>
                <a:gdLst>
                  <a:gd name="T0" fmla="*/ 2147483647 w 26"/>
                  <a:gd name="T1" fmla="*/ 2147483647 h 23"/>
                  <a:gd name="T2" fmla="*/ 2147483647 w 26"/>
                  <a:gd name="T3" fmla="*/ 2147483647 h 23"/>
                  <a:gd name="T4" fmla="*/ 2147483647 w 26"/>
                  <a:gd name="T5" fmla="*/ 2147483647 h 23"/>
                  <a:gd name="T6" fmla="*/ 2147483647 w 26"/>
                  <a:gd name="T7" fmla="*/ 2147483647 h 23"/>
                  <a:gd name="T8" fmla="*/ 2147483647 w 26"/>
                  <a:gd name="T9" fmla="*/ 2147483647 h 23"/>
                  <a:gd name="T10" fmla="*/ 2147483647 w 26"/>
                  <a:gd name="T11" fmla="*/ 2147483647 h 23"/>
                  <a:gd name="T12" fmla="*/ 2147483647 w 26"/>
                  <a:gd name="T13" fmla="*/ 2147483647 h 23"/>
                  <a:gd name="T14" fmla="*/ 2147483647 w 26"/>
                  <a:gd name="T15" fmla="*/ 2147483647 h 23"/>
                  <a:gd name="T16" fmla="*/ 2147483647 w 26"/>
                  <a:gd name="T17" fmla="*/ 2147483647 h 23"/>
                  <a:gd name="T18" fmla="*/ 2147483647 w 26"/>
                  <a:gd name="T19" fmla="*/ 2147483647 h 23"/>
                  <a:gd name="T20" fmla="*/ 2147483647 w 26"/>
                  <a:gd name="T21" fmla="*/ 2147483647 h 23"/>
                  <a:gd name="T22" fmla="*/ 2147483647 w 26"/>
                  <a:gd name="T23" fmla="*/ 2147483647 h 23"/>
                  <a:gd name="T24" fmla="*/ 2147483647 w 26"/>
                  <a:gd name="T25" fmla="*/ 2147483647 h 23"/>
                  <a:gd name="T26" fmla="*/ 2147483647 w 26"/>
                  <a:gd name="T27" fmla="*/ 2147483647 h 23"/>
                  <a:gd name="T28" fmla="*/ 2147483647 w 26"/>
                  <a:gd name="T29" fmla="*/ 2147483647 h 23"/>
                  <a:gd name="T30" fmla="*/ 2147483647 w 26"/>
                  <a:gd name="T31" fmla="*/ 2147483647 h 23"/>
                  <a:gd name="T32" fmla="*/ 2147483647 w 26"/>
                  <a:gd name="T33" fmla="*/ 2147483647 h 23"/>
                  <a:gd name="T34" fmla="*/ 2147483647 w 26"/>
                  <a:gd name="T35" fmla="*/ 2147483647 h 23"/>
                  <a:gd name="T36" fmla="*/ 2147483647 w 26"/>
                  <a:gd name="T37" fmla="*/ 2147483647 h 23"/>
                  <a:gd name="T38" fmla="*/ 2147483647 w 26"/>
                  <a:gd name="T39" fmla="*/ 2147483647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"/>
                  <a:gd name="T61" fmla="*/ 0 h 23"/>
                  <a:gd name="T62" fmla="*/ 26 w 26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" h="23">
                    <a:moveTo>
                      <a:pt x="1" y="10"/>
                    </a:moveTo>
                    <a:cubicBezTo>
                      <a:pt x="1" y="7"/>
                      <a:pt x="0" y="3"/>
                      <a:pt x="1" y="1"/>
                    </a:cubicBezTo>
                    <a:cubicBezTo>
                      <a:pt x="4" y="0"/>
                      <a:pt x="7" y="0"/>
                      <a:pt x="11" y="4"/>
                    </a:cubicBezTo>
                    <a:cubicBezTo>
                      <a:pt x="14" y="9"/>
                      <a:pt x="17" y="10"/>
                      <a:pt x="20" y="10"/>
                    </a:cubicBezTo>
                    <a:cubicBezTo>
                      <a:pt x="22" y="10"/>
                      <a:pt x="22" y="11"/>
                      <a:pt x="23" y="12"/>
                    </a:cubicBezTo>
                    <a:cubicBezTo>
                      <a:pt x="24" y="13"/>
                      <a:pt x="24" y="11"/>
                      <a:pt x="25" y="11"/>
                    </a:cubicBezTo>
                    <a:cubicBezTo>
                      <a:pt x="26" y="12"/>
                      <a:pt x="25" y="13"/>
                      <a:pt x="24" y="14"/>
                    </a:cubicBezTo>
                    <a:cubicBezTo>
                      <a:pt x="24" y="15"/>
                      <a:pt x="26" y="15"/>
                      <a:pt x="26" y="16"/>
                    </a:cubicBezTo>
                    <a:cubicBezTo>
                      <a:pt x="26" y="17"/>
                      <a:pt x="25" y="19"/>
                      <a:pt x="25" y="21"/>
                    </a:cubicBezTo>
                    <a:cubicBezTo>
                      <a:pt x="24" y="22"/>
                      <a:pt x="23" y="23"/>
                      <a:pt x="21" y="23"/>
                    </a:cubicBezTo>
                    <a:cubicBezTo>
                      <a:pt x="21" y="22"/>
                      <a:pt x="22" y="21"/>
                      <a:pt x="21" y="21"/>
                    </a:cubicBezTo>
                    <a:cubicBezTo>
                      <a:pt x="20" y="21"/>
                      <a:pt x="19" y="21"/>
                      <a:pt x="19" y="21"/>
                    </a:cubicBezTo>
                    <a:cubicBezTo>
                      <a:pt x="18" y="21"/>
                      <a:pt x="19" y="20"/>
                      <a:pt x="18" y="19"/>
                    </a:cubicBezTo>
                    <a:cubicBezTo>
                      <a:pt x="15" y="20"/>
                      <a:pt x="15" y="21"/>
                      <a:pt x="14" y="21"/>
                    </a:cubicBezTo>
                    <a:cubicBezTo>
                      <a:pt x="12" y="21"/>
                      <a:pt x="11" y="21"/>
                      <a:pt x="9" y="21"/>
                    </a:cubicBezTo>
                    <a:lnTo>
                      <a:pt x="8" y="17"/>
                    </a:lnTo>
                    <a:cubicBezTo>
                      <a:pt x="6" y="16"/>
                      <a:pt x="9" y="13"/>
                      <a:pt x="8" y="11"/>
                    </a:cubicBezTo>
                    <a:cubicBezTo>
                      <a:pt x="7" y="11"/>
                      <a:pt x="3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58"/>
              <p:cNvSpPr>
                <a:spLocks/>
              </p:cNvSpPr>
              <p:nvPr/>
            </p:nvSpPr>
            <p:spPr bwMode="auto">
              <a:xfrm>
                <a:off x="3428558" y="5410430"/>
                <a:ext cx="191085" cy="126350"/>
              </a:xfrm>
              <a:custGeom>
                <a:avLst/>
                <a:gdLst>
                  <a:gd name="T0" fmla="*/ 0 w 20"/>
                  <a:gd name="T1" fmla="*/ 2147483646 h 19"/>
                  <a:gd name="T2" fmla="*/ 2147483646 w 20"/>
                  <a:gd name="T3" fmla="*/ 2147483646 h 19"/>
                  <a:gd name="T4" fmla="*/ 2147483646 w 20"/>
                  <a:gd name="T5" fmla="*/ 2147483646 h 19"/>
                  <a:gd name="T6" fmla="*/ 2147483646 w 20"/>
                  <a:gd name="T7" fmla="*/ 2147483646 h 19"/>
                  <a:gd name="T8" fmla="*/ 2147483646 w 20"/>
                  <a:gd name="T9" fmla="*/ 2147483646 h 19"/>
                  <a:gd name="T10" fmla="*/ 2147483646 w 20"/>
                  <a:gd name="T11" fmla="*/ 0 h 19"/>
                  <a:gd name="T12" fmla="*/ 2147483646 w 20"/>
                  <a:gd name="T13" fmla="*/ 2147483646 h 19"/>
                  <a:gd name="T14" fmla="*/ 2147483646 w 20"/>
                  <a:gd name="T15" fmla="*/ 2147483646 h 19"/>
                  <a:gd name="T16" fmla="*/ 2147483646 w 20"/>
                  <a:gd name="T17" fmla="*/ 2147483646 h 19"/>
                  <a:gd name="T18" fmla="*/ 2147483646 w 20"/>
                  <a:gd name="T19" fmla="*/ 2147483646 h 19"/>
                  <a:gd name="T20" fmla="*/ 2147483646 w 20"/>
                  <a:gd name="T21" fmla="*/ 2147483646 h 19"/>
                  <a:gd name="T22" fmla="*/ 2147483646 w 20"/>
                  <a:gd name="T23" fmla="*/ 2147483646 h 19"/>
                  <a:gd name="T24" fmla="*/ 2147483646 w 20"/>
                  <a:gd name="T25" fmla="*/ 2147483646 h 19"/>
                  <a:gd name="T26" fmla="*/ 2147483646 w 20"/>
                  <a:gd name="T27" fmla="*/ 2147483646 h 19"/>
                  <a:gd name="T28" fmla="*/ 2147483646 w 20"/>
                  <a:gd name="T29" fmla="*/ 2147483646 h 19"/>
                  <a:gd name="T30" fmla="*/ 2147483646 w 20"/>
                  <a:gd name="T31" fmla="*/ 2147483646 h 19"/>
                  <a:gd name="T32" fmla="*/ 2147483646 w 20"/>
                  <a:gd name="T33" fmla="*/ 2147483646 h 19"/>
                  <a:gd name="T34" fmla="*/ 0 w 20"/>
                  <a:gd name="T35" fmla="*/ 2147483646 h 19"/>
                  <a:gd name="T36" fmla="*/ 0 w 20"/>
                  <a:gd name="T37" fmla="*/ 2147483646 h 19"/>
                  <a:gd name="T38" fmla="*/ 2147483646 w 20"/>
                  <a:gd name="T39" fmla="*/ 2147483646 h 19"/>
                  <a:gd name="T40" fmla="*/ 0 w 20"/>
                  <a:gd name="T41" fmla="*/ 214748364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19"/>
                  <a:gd name="T65" fmla="*/ 20 w 2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19">
                    <a:moveTo>
                      <a:pt x="0" y="7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5" y="6"/>
                      <a:pt x="6" y="7"/>
                      <a:pt x="7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8" y="3"/>
                      <a:pt x="9" y="3"/>
                      <a:pt x="10" y="2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4" y="0"/>
                      <a:pt x="18" y="1"/>
                      <a:pt x="19" y="1"/>
                    </a:cubicBezTo>
                    <a:cubicBezTo>
                      <a:pt x="20" y="3"/>
                      <a:pt x="17" y="6"/>
                      <a:pt x="19" y="7"/>
                    </a:cubicBezTo>
                    <a:lnTo>
                      <a:pt x="20" y="11"/>
                    </a:lnTo>
                    <a:cubicBezTo>
                      <a:pt x="19" y="11"/>
                      <a:pt x="19" y="10"/>
                      <a:pt x="18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2" y="13"/>
                      <a:pt x="14" y="13"/>
                      <a:pt x="13" y="14"/>
                    </a:cubicBezTo>
                    <a:cubicBezTo>
                      <a:pt x="12" y="17"/>
                      <a:pt x="10" y="18"/>
                      <a:pt x="8" y="18"/>
                    </a:cubicBezTo>
                    <a:cubicBezTo>
                      <a:pt x="6" y="19"/>
                      <a:pt x="7" y="17"/>
                      <a:pt x="6" y="17"/>
                    </a:cubicBezTo>
                    <a:cubicBezTo>
                      <a:pt x="5" y="16"/>
                      <a:pt x="4" y="16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5"/>
                      <a:pt x="2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3"/>
                      <a:pt x="2" y="11"/>
                      <a:pt x="2" y="10"/>
                    </a:cubicBezTo>
                    <a:cubicBezTo>
                      <a:pt x="2" y="8"/>
                      <a:pt x="1" y="7"/>
                      <a:pt x="0" y="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59"/>
              <p:cNvSpPr>
                <a:spLocks/>
              </p:cNvSpPr>
              <p:nvPr/>
            </p:nvSpPr>
            <p:spPr bwMode="auto">
              <a:xfrm>
                <a:off x="3251524" y="5238313"/>
                <a:ext cx="505814" cy="217878"/>
              </a:xfrm>
              <a:custGeom>
                <a:avLst/>
                <a:gdLst>
                  <a:gd name="T0" fmla="*/ 0 w 52"/>
                  <a:gd name="T1" fmla="*/ 2147483646 h 33"/>
                  <a:gd name="T2" fmla="*/ 2147483646 w 52"/>
                  <a:gd name="T3" fmla="*/ 2147483646 h 33"/>
                  <a:gd name="T4" fmla="*/ 2147483646 w 52"/>
                  <a:gd name="T5" fmla="*/ 2147483646 h 33"/>
                  <a:gd name="T6" fmla="*/ 2147483646 w 52"/>
                  <a:gd name="T7" fmla="*/ 2147483646 h 33"/>
                  <a:gd name="T8" fmla="*/ 2147483646 w 52"/>
                  <a:gd name="T9" fmla="*/ 2147483646 h 33"/>
                  <a:gd name="T10" fmla="*/ 2147483646 w 52"/>
                  <a:gd name="T11" fmla="*/ 2147483646 h 33"/>
                  <a:gd name="T12" fmla="*/ 2147483646 w 52"/>
                  <a:gd name="T13" fmla="*/ 2147483646 h 33"/>
                  <a:gd name="T14" fmla="*/ 2147483646 w 52"/>
                  <a:gd name="T15" fmla="*/ 2147483646 h 33"/>
                  <a:gd name="T16" fmla="*/ 2147483646 w 52"/>
                  <a:gd name="T17" fmla="*/ 0 h 33"/>
                  <a:gd name="T18" fmla="*/ 2147483646 w 52"/>
                  <a:gd name="T19" fmla="*/ 2147483646 h 33"/>
                  <a:gd name="T20" fmla="*/ 2147483646 w 52"/>
                  <a:gd name="T21" fmla="*/ 2147483646 h 33"/>
                  <a:gd name="T22" fmla="*/ 2147483646 w 52"/>
                  <a:gd name="T23" fmla="*/ 2147483646 h 33"/>
                  <a:gd name="T24" fmla="*/ 2147483646 w 52"/>
                  <a:gd name="T25" fmla="*/ 2147483646 h 33"/>
                  <a:gd name="T26" fmla="*/ 2147483646 w 52"/>
                  <a:gd name="T27" fmla="*/ 2147483646 h 33"/>
                  <a:gd name="T28" fmla="*/ 2147483646 w 52"/>
                  <a:gd name="T29" fmla="*/ 2147483646 h 33"/>
                  <a:gd name="T30" fmla="*/ 2147483646 w 52"/>
                  <a:gd name="T31" fmla="*/ 2147483646 h 33"/>
                  <a:gd name="T32" fmla="*/ 2147483646 w 52"/>
                  <a:gd name="T33" fmla="*/ 2147483646 h 33"/>
                  <a:gd name="T34" fmla="*/ 2147483646 w 52"/>
                  <a:gd name="T35" fmla="*/ 2147483646 h 33"/>
                  <a:gd name="T36" fmla="*/ 2147483646 w 52"/>
                  <a:gd name="T37" fmla="*/ 2147483646 h 33"/>
                  <a:gd name="T38" fmla="*/ 2147483646 w 52"/>
                  <a:gd name="T39" fmla="*/ 2147483646 h 33"/>
                  <a:gd name="T40" fmla="*/ 2147483646 w 52"/>
                  <a:gd name="T41" fmla="*/ 2147483646 h 33"/>
                  <a:gd name="T42" fmla="*/ 2147483646 w 52"/>
                  <a:gd name="T43" fmla="*/ 2147483646 h 33"/>
                  <a:gd name="T44" fmla="*/ 2147483646 w 52"/>
                  <a:gd name="T45" fmla="*/ 2147483646 h 33"/>
                  <a:gd name="T46" fmla="*/ 2147483646 w 52"/>
                  <a:gd name="T47" fmla="*/ 2147483646 h 33"/>
                  <a:gd name="T48" fmla="*/ 2147483646 w 52"/>
                  <a:gd name="T49" fmla="*/ 2147483646 h 33"/>
                  <a:gd name="T50" fmla="*/ 2147483646 w 52"/>
                  <a:gd name="T51" fmla="*/ 2147483646 h 33"/>
                  <a:gd name="T52" fmla="*/ 2147483646 w 52"/>
                  <a:gd name="T53" fmla="*/ 2147483646 h 33"/>
                  <a:gd name="T54" fmla="*/ 2147483646 w 52"/>
                  <a:gd name="T55" fmla="*/ 2147483646 h 33"/>
                  <a:gd name="T56" fmla="*/ 2147483646 w 52"/>
                  <a:gd name="T57" fmla="*/ 2147483646 h 33"/>
                  <a:gd name="T58" fmla="*/ 2147483646 w 52"/>
                  <a:gd name="T59" fmla="*/ 2147483646 h 33"/>
                  <a:gd name="T60" fmla="*/ 2147483646 w 52"/>
                  <a:gd name="T61" fmla="*/ 2147483646 h 33"/>
                  <a:gd name="T62" fmla="*/ 2147483646 w 52"/>
                  <a:gd name="T63" fmla="*/ 2147483646 h 33"/>
                  <a:gd name="T64" fmla="*/ 2147483646 w 52"/>
                  <a:gd name="T65" fmla="*/ 2147483646 h 33"/>
                  <a:gd name="T66" fmla="*/ 2147483646 w 52"/>
                  <a:gd name="T67" fmla="*/ 2147483646 h 33"/>
                  <a:gd name="T68" fmla="*/ 2147483646 w 52"/>
                  <a:gd name="T69" fmla="*/ 2147483646 h 33"/>
                  <a:gd name="T70" fmla="*/ 0 w 52"/>
                  <a:gd name="T71" fmla="*/ 2147483646 h 33"/>
                  <a:gd name="T72" fmla="*/ 0 w 52"/>
                  <a:gd name="T73" fmla="*/ 2147483646 h 33"/>
                  <a:gd name="T74" fmla="*/ 0 w 52"/>
                  <a:gd name="T75" fmla="*/ 2147483646 h 33"/>
                  <a:gd name="T76" fmla="*/ 2147483646 w 52"/>
                  <a:gd name="T77" fmla="*/ 2147483646 h 33"/>
                  <a:gd name="T78" fmla="*/ 0 w 52"/>
                  <a:gd name="T79" fmla="*/ 2147483646 h 33"/>
                  <a:gd name="T80" fmla="*/ 0 w 52"/>
                  <a:gd name="T81" fmla="*/ 2147483646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33"/>
                  <a:gd name="T125" fmla="*/ 52 w 52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33">
                    <a:moveTo>
                      <a:pt x="0" y="11"/>
                    </a:moveTo>
                    <a:cubicBezTo>
                      <a:pt x="1" y="10"/>
                      <a:pt x="2" y="10"/>
                      <a:pt x="3" y="10"/>
                    </a:cubicBezTo>
                    <a:cubicBezTo>
                      <a:pt x="6" y="9"/>
                      <a:pt x="8" y="9"/>
                      <a:pt x="10" y="10"/>
                    </a:cubicBezTo>
                    <a:cubicBezTo>
                      <a:pt x="12" y="10"/>
                      <a:pt x="15" y="12"/>
                      <a:pt x="16" y="10"/>
                    </a:cubicBezTo>
                    <a:cubicBezTo>
                      <a:pt x="17" y="9"/>
                      <a:pt x="15" y="8"/>
                      <a:pt x="15" y="7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8" y="5"/>
                      <a:pt x="21" y="4"/>
                      <a:pt x="23" y="2"/>
                    </a:cubicBezTo>
                    <a:cubicBezTo>
                      <a:pt x="25" y="2"/>
                      <a:pt x="27" y="2"/>
                      <a:pt x="29" y="1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1" y="1"/>
                      <a:pt x="31" y="2"/>
                      <a:pt x="32" y="3"/>
                    </a:cubicBezTo>
                    <a:cubicBezTo>
                      <a:pt x="37" y="5"/>
                      <a:pt x="40" y="1"/>
                      <a:pt x="42" y="2"/>
                    </a:cubicBezTo>
                    <a:cubicBezTo>
                      <a:pt x="43" y="3"/>
                      <a:pt x="43" y="4"/>
                      <a:pt x="43" y="5"/>
                    </a:cubicBezTo>
                    <a:cubicBezTo>
                      <a:pt x="43" y="6"/>
                      <a:pt x="46" y="6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9"/>
                      <a:pt x="52" y="13"/>
                      <a:pt x="51" y="15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8" y="17"/>
                      <a:pt x="47" y="17"/>
                    </a:cubicBezTo>
                    <a:cubicBezTo>
                      <a:pt x="46" y="17"/>
                      <a:pt x="45" y="15"/>
                      <a:pt x="44" y="15"/>
                    </a:cubicBezTo>
                    <a:cubicBezTo>
                      <a:pt x="43" y="15"/>
                      <a:pt x="43" y="18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6" y="16"/>
                      <a:pt x="33" y="16"/>
                      <a:pt x="30" y="17"/>
                    </a:cubicBezTo>
                    <a:cubicBezTo>
                      <a:pt x="29" y="19"/>
                      <a:pt x="30" y="23"/>
                      <a:pt x="30" y="26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9"/>
                      <a:pt x="26" y="29"/>
                      <a:pt x="26" y="30"/>
                    </a:cubicBezTo>
                    <a:cubicBezTo>
                      <a:pt x="25" y="31"/>
                      <a:pt x="26" y="32"/>
                      <a:pt x="25" y="33"/>
                    </a:cubicBezTo>
                    <a:cubicBezTo>
                      <a:pt x="24" y="33"/>
                      <a:pt x="23" y="32"/>
                      <a:pt x="22" y="32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2"/>
                      <a:pt x="18" y="30"/>
                      <a:pt x="17" y="29"/>
                    </a:cubicBezTo>
                    <a:cubicBezTo>
                      <a:pt x="15" y="29"/>
                      <a:pt x="15" y="32"/>
                      <a:pt x="10" y="32"/>
                    </a:cubicBezTo>
                    <a:cubicBezTo>
                      <a:pt x="8" y="31"/>
                      <a:pt x="6" y="29"/>
                      <a:pt x="6" y="28"/>
                    </a:cubicBezTo>
                    <a:cubicBezTo>
                      <a:pt x="6" y="28"/>
                      <a:pt x="6" y="27"/>
                      <a:pt x="6" y="26"/>
                    </a:cubicBezTo>
                    <a:cubicBezTo>
                      <a:pt x="6" y="25"/>
                      <a:pt x="5" y="25"/>
                      <a:pt x="5" y="24"/>
                    </a:cubicBezTo>
                    <a:cubicBezTo>
                      <a:pt x="5" y="23"/>
                      <a:pt x="7" y="22"/>
                      <a:pt x="6" y="21"/>
                    </a:cubicBezTo>
                    <a:cubicBezTo>
                      <a:pt x="5" y="19"/>
                      <a:pt x="3" y="21"/>
                      <a:pt x="1" y="19"/>
                    </a:cubicBezTo>
                    <a:cubicBezTo>
                      <a:pt x="0" y="19"/>
                      <a:pt x="1" y="17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2" y="15"/>
                      <a:pt x="2" y="14"/>
                    </a:cubicBezTo>
                    <a:cubicBezTo>
                      <a:pt x="2" y="14"/>
                      <a:pt x="1" y="13"/>
                      <a:pt x="0" y="13"/>
                    </a:cubicBezTo>
                    <a:cubicBezTo>
                      <a:pt x="0" y="12"/>
                      <a:pt x="0" y="11"/>
                      <a:pt x="0" y="1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495613" y="4999545"/>
                <a:ext cx="300679" cy="192011"/>
              </a:xfrm>
              <a:custGeom>
                <a:avLst/>
                <a:gdLst>
                  <a:gd name="T0" fmla="*/ 2147483646 w 31"/>
                  <a:gd name="T1" fmla="*/ 2147483646 h 29"/>
                  <a:gd name="T2" fmla="*/ 2147483646 w 31"/>
                  <a:gd name="T3" fmla="*/ 2147483646 h 29"/>
                  <a:gd name="T4" fmla="*/ 2147483646 w 31"/>
                  <a:gd name="T5" fmla="*/ 2147483646 h 29"/>
                  <a:gd name="T6" fmla="*/ 2147483646 w 31"/>
                  <a:gd name="T7" fmla="*/ 0 h 29"/>
                  <a:gd name="T8" fmla="*/ 2147483646 w 31"/>
                  <a:gd name="T9" fmla="*/ 2147483646 h 29"/>
                  <a:gd name="T10" fmla="*/ 2147483646 w 31"/>
                  <a:gd name="T11" fmla="*/ 2147483646 h 29"/>
                  <a:gd name="T12" fmla="*/ 2147483646 w 31"/>
                  <a:gd name="T13" fmla="*/ 2147483646 h 29"/>
                  <a:gd name="T14" fmla="*/ 2147483646 w 31"/>
                  <a:gd name="T15" fmla="*/ 2147483646 h 29"/>
                  <a:gd name="T16" fmla="*/ 2147483646 w 31"/>
                  <a:gd name="T17" fmla="*/ 2147483646 h 29"/>
                  <a:gd name="T18" fmla="*/ 2147483646 w 31"/>
                  <a:gd name="T19" fmla="*/ 2147483646 h 29"/>
                  <a:gd name="T20" fmla="*/ 2147483646 w 31"/>
                  <a:gd name="T21" fmla="*/ 2147483646 h 29"/>
                  <a:gd name="T22" fmla="*/ 2147483646 w 31"/>
                  <a:gd name="T23" fmla="*/ 2147483646 h 29"/>
                  <a:gd name="T24" fmla="*/ 2147483646 w 31"/>
                  <a:gd name="T25" fmla="*/ 2147483646 h 29"/>
                  <a:gd name="T26" fmla="*/ 2147483646 w 31"/>
                  <a:gd name="T27" fmla="*/ 2147483646 h 29"/>
                  <a:gd name="T28" fmla="*/ 2147483646 w 31"/>
                  <a:gd name="T29" fmla="*/ 2147483646 h 29"/>
                  <a:gd name="T30" fmla="*/ 2147483646 w 31"/>
                  <a:gd name="T31" fmla="*/ 2147483646 h 29"/>
                  <a:gd name="T32" fmla="*/ 2147483646 w 31"/>
                  <a:gd name="T33" fmla="*/ 2147483646 h 29"/>
                  <a:gd name="T34" fmla="*/ 2147483646 w 31"/>
                  <a:gd name="T35" fmla="*/ 2147483646 h 29"/>
                  <a:gd name="T36" fmla="*/ 2147483646 w 31"/>
                  <a:gd name="T37" fmla="*/ 2147483646 h 29"/>
                  <a:gd name="T38" fmla="*/ 2147483646 w 31"/>
                  <a:gd name="T39" fmla="*/ 2147483646 h 29"/>
                  <a:gd name="T40" fmla="*/ 2147483646 w 31"/>
                  <a:gd name="T41" fmla="*/ 2147483646 h 29"/>
                  <a:gd name="T42" fmla="*/ 2147483646 w 31"/>
                  <a:gd name="T43" fmla="*/ 2147483646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9"/>
                  <a:gd name="T68" fmla="*/ 31 w 31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9">
                    <a:moveTo>
                      <a:pt x="21" y="5"/>
                    </a:moveTo>
                    <a:cubicBezTo>
                      <a:pt x="21" y="5"/>
                      <a:pt x="21" y="6"/>
                      <a:pt x="21" y="6"/>
                    </a:cubicBezTo>
                    <a:cubicBezTo>
                      <a:pt x="20" y="7"/>
                      <a:pt x="16" y="7"/>
                      <a:pt x="15" y="6"/>
                    </a:cubicBezTo>
                    <a:cubicBezTo>
                      <a:pt x="13" y="4"/>
                      <a:pt x="14" y="0"/>
                      <a:pt x="11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7" y="4"/>
                      <a:pt x="5" y="5"/>
                      <a:pt x="3" y="7"/>
                    </a:cubicBezTo>
                    <a:cubicBezTo>
                      <a:pt x="0" y="13"/>
                      <a:pt x="6" y="12"/>
                      <a:pt x="7" y="14"/>
                    </a:cubicBezTo>
                    <a:cubicBezTo>
                      <a:pt x="9" y="16"/>
                      <a:pt x="12" y="19"/>
                      <a:pt x="13" y="22"/>
                    </a:cubicBezTo>
                    <a:cubicBezTo>
                      <a:pt x="14" y="25"/>
                      <a:pt x="8" y="25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7"/>
                      <a:pt x="12" y="26"/>
                      <a:pt x="12" y="27"/>
                    </a:cubicBezTo>
                    <a:cubicBezTo>
                      <a:pt x="13" y="28"/>
                      <a:pt x="14" y="29"/>
                      <a:pt x="15" y="28"/>
                    </a:cubicBezTo>
                    <a:cubicBezTo>
                      <a:pt x="18" y="28"/>
                      <a:pt x="17" y="26"/>
                      <a:pt x="17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4"/>
                      <a:pt x="20" y="23"/>
                      <a:pt x="21" y="22"/>
                    </a:cubicBezTo>
                    <a:cubicBezTo>
                      <a:pt x="22" y="22"/>
                      <a:pt x="23" y="24"/>
                      <a:pt x="26" y="24"/>
                    </a:cubicBezTo>
                    <a:cubicBezTo>
                      <a:pt x="27" y="23"/>
                      <a:pt x="27" y="21"/>
                      <a:pt x="29" y="20"/>
                    </a:cubicBezTo>
                    <a:cubicBezTo>
                      <a:pt x="30" y="18"/>
                      <a:pt x="28" y="17"/>
                      <a:pt x="28" y="16"/>
                    </a:cubicBezTo>
                    <a:cubicBezTo>
                      <a:pt x="29" y="15"/>
                      <a:pt x="30" y="14"/>
                      <a:pt x="31" y="12"/>
                    </a:cubicBezTo>
                    <a:cubicBezTo>
                      <a:pt x="31" y="11"/>
                      <a:pt x="31" y="10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7" y="8"/>
                      <a:pt x="24" y="7"/>
                      <a:pt x="21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66"/>
              <p:cNvSpPr>
                <a:spLocks/>
              </p:cNvSpPr>
              <p:nvPr/>
            </p:nvSpPr>
            <p:spPr bwMode="auto">
              <a:xfrm>
                <a:off x="2882000" y="5322880"/>
                <a:ext cx="243071" cy="198975"/>
              </a:xfrm>
              <a:custGeom>
                <a:avLst/>
                <a:gdLst>
                  <a:gd name="T0" fmla="*/ 2147483646 w 25"/>
                  <a:gd name="T1" fmla="*/ 2147483646 h 30"/>
                  <a:gd name="T2" fmla="*/ 2147483646 w 25"/>
                  <a:gd name="T3" fmla="*/ 2147483646 h 30"/>
                  <a:gd name="T4" fmla="*/ 2147483646 w 25"/>
                  <a:gd name="T5" fmla="*/ 2147483646 h 30"/>
                  <a:gd name="T6" fmla="*/ 2147483646 w 25"/>
                  <a:gd name="T7" fmla="*/ 2147483646 h 30"/>
                  <a:gd name="T8" fmla="*/ 2147483646 w 25"/>
                  <a:gd name="T9" fmla="*/ 2147483646 h 30"/>
                  <a:gd name="T10" fmla="*/ 2147483646 w 25"/>
                  <a:gd name="T11" fmla="*/ 2147483646 h 30"/>
                  <a:gd name="T12" fmla="*/ 2147483646 w 25"/>
                  <a:gd name="T13" fmla="*/ 2147483646 h 30"/>
                  <a:gd name="T14" fmla="*/ 2147483646 w 25"/>
                  <a:gd name="T15" fmla="*/ 0 h 30"/>
                  <a:gd name="T16" fmla="*/ 2147483646 w 25"/>
                  <a:gd name="T17" fmla="*/ 2147483646 h 30"/>
                  <a:gd name="T18" fmla="*/ 2147483646 w 25"/>
                  <a:gd name="T19" fmla="*/ 2147483646 h 30"/>
                  <a:gd name="T20" fmla="*/ 2147483646 w 25"/>
                  <a:gd name="T21" fmla="*/ 2147483646 h 30"/>
                  <a:gd name="T22" fmla="*/ 2147483646 w 25"/>
                  <a:gd name="T23" fmla="*/ 2147483646 h 30"/>
                  <a:gd name="T24" fmla="*/ 2147483646 w 25"/>
                  <a:gd name="T25" fmla="*/ 2147483646 h 30"/>
                  <a:gd name="T26" fmla="*/ 0 w 25"/>
                  <a:gd name="T27" fmla="*/ 2147483646 h 30"/>
                  <a:gd name="T28" fmla="*/ 2147483646 w 25"/>
                  <a:gd name="T29" fmla="*/ 2147483646 h 30"/>
                  <a:gd name="T30" fmla="*/ 2147483646 w 25"/>
                  <a:gd name="T31" fmla="*/ 2147483646 h 30"/>
                  <a:gd name="T32" fmla="*/ 2147483646 w 25"/>
                  <a:gd name="T33" fmla="*/ 2147483646 h 30"/>
                  <a:gd name="T34" fmla="*/ 2147483646 w 25"/>
                  <a:gd name="T35" fmla="*/ 2147483646 h 30"/>
                  <a:gd name="T36" fmla="*/ 2147483646 w 25"/>
                  <a:gd name="T37" fmla="*/ 2147483646 h 30"/>
                  <a:gd name="T38" fmla="*/ 2147483646 w 25"/>
                  <a:gd name="T39" fmla="*/ 2147483646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30"/>
                  <a:gd name="T62" fmla="*/ 25 w 25"/>
                  <a:gd name="T63" fmla="*/ 30 h 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30">
                    <a:moveTo>
                      <a:pt x="15" y="26"/>
                    </a:moveTo>
                    <a:cubicBezTo>
                      <a:pt x="16" y="26"/>
                      <a:pt x="19" y="26"/>
                      <a:pt x="20" y="26"/>
                    </a:cubicBezTo>
                    <a:cubicBezTo>
                      <a:pt x="22" y="25"/>
                      <a:pt x="21" y="22"/>
                      <a:pt x="21" y="21"/>
                    </a:cubicBezTo>
                    <a:cubicBezTo>
                      <a:pt x="21" y="17"/>
                      <a:pt x="23" y="19"/>
                      <a:pt x="23" y="17"/>
                    </a:cubicBezTo>
                    <a:cubicBezTo>
                      <a:pt x="24" y="15"/>
                      <a:pt x="22" y="11"/>
                      <a:pt x="25" y="10"/>
                    </a:cubicBezTo>
                    <a:cubicBezTo>
                      <a:pt x="22" y="3"/>
                      <a:pt x="20" y="9"/>
                      <a:pt x="18" y="7"/>
                    </a:cubicBezTo>
                    <a:cubicBezTo>
                      <a:pt x="17" y="6"/>
                      <a:pt x="19" y="4"/>
                      <a:pt x="18" y="3"/>
                    </a:cubicBezTo>
                    <a:cubicBezTo>
                      <a:pt x="17" y="1"/>
                      <a:pt x="13" y="5"/>
                      <a:pt x="13" y="0"/>
                    </a:cubicBezTo>
                    <a:cubicBezTo>
                      <a:pt x="10" y="0"/>
                      <a:pt x="12" y="3"/>
                      <a:pt x="11" y="4"/>
                    </a:cubicBezTo>
                    <a:cubicBezTo>
                      <a:pt x="9" y="6"/>
                      <a:pt x="6" y="5"/>
                      <a:pt x="4" y="7"/>
                    </a:cubicBezTo>
                    <a:cubicBezTo>
                      <a:pt x="3" y="9"/>
                      <a:pt x="5" y="12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2" y="18"/>
                      <a:pt x="0" y="19"/>
                      <a:pt x="0" y="20"/>
                    </a:cubicBezTo>
                    <a:cubicBezTo>
                      <a:pt x="0" y="22"/>
                      <a:pt x="5" y="25"/>
                      <a:pt x="7" y="28"/>
                    </a:cubicBezTo>
                    <a:cubicBezTo>
                      <a:pt x="7" y="28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9" y="30"/>
                      <a:pt x="12" y="29"/>
                      <a:pt x="14" y="28"/>
                    </a:cubicBezTo>
                    <a:cubicBezTo>
                      <a:pt x="14" y="27"/>
                      <a:pt x="14" y="27"/>
                      <a:pt x="15" y="26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67"/>
              <p:cNvSpPr>
                <a:spLocks/>
              </p:cNvSpPr>
              <p:nvPr/>
            </p:nvSpPr>
            <p:spPr bwMode="auto">
              <a:xfrm>
                <a:off x="2765394" y="5264182"/>
                <a:ext cx="244477" cy="166144"/>
              </a:xfrm>
              <a:custGeom>
                <a:avLst/>
                <a:gdLst>
                  <a:gd name="T0" fmla="*/ 2147483646 w 25"/>
                  <a:gd name="T1" fmla="*/ 2147483646 h 25"/>
                  <a:gd name="T2" fmla="*/ 2147483646 w 25"/>
                  <a:gd name="T3" fmla="*/ 2147483646 h 25"/>
                  <a:gd name="T4" fmla="*/ 2147483646 w 25"/>
                  <a:gd name="T5" fmla="*/ 2147483646 h 25"/>
                  <a:gd name="T6" fmla="*/ 2147483646 w 25"/>
                  <a:gd name="T7" fmla="*/ 2147483646 h 25"/>
                  <a:gd name="T8" fmla="*/ 2147483646 w 25"/>
                  <a:gd name="T9" fmla="*/ 2147483646 h 25"/>
                  <a:gd name="T10" fmla="*/ 2147483646 w 25"/>
                  <a:gd name="T11" fmla="*/ 0 h 25"/>
                  <a:gd name="T12" fmla="*/ 2147483646 w 25"/>
                  <a:gd name="T13" fmla="*/ 2147483646 h 25"/>
                  <a:gd name="T14" fmla="*/ 0 w 25"/>
                  <a:gd name="T15" fmla="*/ 2147483646 h 25"/>
                  <a:gd name="T16" fmla="*/ 0 w 25"/>
                  <a:gd name="T17" fmla="*/ 2147483646 h 25"/>
                  <a:gd name="T18" fmla="*/ 2147483646 w 25"/>
                  <a:gd name="T19" fmla="*/ 2147483646 h 25"/>
                  <a:gd name="T20" fmla="*/ 2147483646 w 25"/>
                  <a:gd name="T21" fmla="*/ 2147483646 h 25"/>
                  <a:gd name="T22" fmla="*/ 2147483646 w 25"/>
                  <a:gd name="T23" fmla="*/ 2147483646 h 25"/>
                  <a:gd name="T24" fmla="*/ 2147483646 w 25"/>
                  <a:gd name="T25" fmla="*/ 2147483646 h 25"/>
                  <a:gd name="T26" fmla="*/ 2147483646 w 25"/>
                  <a:gd name="T27" fmla="*/ 2147483646 h 25"/>
                  <a:gd name="T28" fmla="*/ 2147483646 w 25"/>
                  <a:gd name="T29" fmla="*/ 2147483646 h 25"/>
                  <a:gd name="T30" fmla="*/ 2147483646 w 25"/>
                  <a:gd name="T31" fmla="*/ 2147483646 h 25"/>
                  <a:gd name="T32" fmla="*/ 2147483646 w 25"/>
                  <a:gd name="T33" fmla="*/ 2147483646 h 25"/>
                  <a:gd name="T34" fmla="*/ 2147483646 w 25"/>
                  <a:gd name="T35" fmla="*/ 2147483646 h 25"/>
                  <a:gd name="T36" fmla="*/ 2147483646 w 25"/>
                  <a:gd name="T37" fmla="*/ 2147483646 h 25"/>
                  <a:gd name="T38" fmla="*/ 2147483646 w 25"/>
                  <a:gd name="T39" fmla="*/ 2147483646 h 25"/>
                  <a:gd name="T40" fmla="*/ 2147483646 w 25"/>
                  <a:gd name="T41" fmla="*/ 214748364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5"/>
                  <a:gd name="T65" fmla="*/ 25 w 25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5">
                    <a:moveTo>
                      <a:pt x="25" y="9"/>
                    </a:moveTo>
                    <a:cubicBezTo>
                      <a:pt x="25" y="8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6"/>
                    </a:cubicBezTo>
                    <a:cubicBezTo>
                      <a:pt x="21" y="5"/>
                      <a:pt x="23" y="5"/>
                      <a:pt x="22" y="2"/>
                    </a:cubicBezTo>
                    <a:cubicBezTo>
                      <a:pt x="17" y="2"/>
                      <a:pt x="17" y="5"/>
                      <a:pt x="15" y="5"/>
                    </a:cubicBezTo>
                    <a:cubicBezTo>
                      <a:pt x="13" y="4"/>
                      <a:pt x="11" y="1"/>
                      <a:pt x="11" y="0"/>
                    </a:cubicBezTo>
                    <a:cubicBezTo>
                      <a:pt x="10" y="0"/>
                      <a:pt x="8" y="2"/>
                      <a:pt x="5" y="2"/>
                    </a:cubicBezTo>
                    <a:cubicBezTo>
                      <a:pt x="5" y="4"/>
                      <a:pt x="4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3"/>
                      <a:pt x="6" y="14"/>
                    </a:cubicBezTo>
                    <a:cubicBezTo>
                      <a:pt x="7" y="15"/>
                      <a:pt x="7" y="15"/>
                      <a:pt x="8" y="16"/>
                    </a:cubicBezTo>
                    <a:cubicBezTo>
                      <a:pt x="9" y="17"/>
                      <a:pt x="8" y="20"/>
                      <a:pt x="9" y="21"/>
                    </a:cubicBezTo>
                    <a:cubicBezTo>
                      <a:pt x="10" y="23"/>
                      <a:pt x="12" y="22"/>
                      <a:pt x="13" y="25"/>
                    </a:cubicBezTo>
                    <a:cubicBezTo>
                      <a:pt x="14" y="25"/>
                      <a:pt x="15" y="24"/>
                      <a:pt x="16" y="23"/>
                    </a:cubicBezTo>
                    <a:cubicBezTo>
                      <a:pt x="17" y="21"/>
                      <a:pt x="15" y="18"/>
                      <a:pt x="16" y="16"/>
                    </a:cubicBezTo>
                    <a:cubicBezTo>
                      <a:pt x="18" y="14"/>
                      <a:pt x="21" y="15"/>
                      <a:pt x="23" y="13"/>
                    </a:cubicBezTo>
                    <a:cubicBezTo>
                      <a:pt x="24" y="12"/>
                      <a:pt x="22" y="9"/>
                      <a:pt x="25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68"/>
              <p:cNvSpPr>
                <a:spLocks/>
              </p:cNvSpPr>
              <p:nvPr/>
            </p:nvSpPr>
            <p:spPr bwMode="auto">
              <a:xfrm>
                <a:off x="2658600" y="5132870"/>
                <a:ext cx="214972" cy="178083"/>
              </a:xfrm>
              <a:custGeom>
                <a:avLst/>
                <a:gdLst>
                  <a:gd name="T0" fmla="*/ 2147483646 w 22"/>
                  <a:gd name="T1" fmla="*/ 0 h 27"/>
                  <a:gd name="T2" fmla="*/ 2147483646 w 22"/>
                  <a:gd name="T3" fmla="*/ 2147483646 h 27"/>
                  <a:gd name="T4" fmla="*/ 2147483646 w 22"/>
                  <a:gd name="T5" fmla="*/ 2147483646 h 27"/>
                  <a:gd name="T6" fmla="*/ 2147483646 w 22"/>
                  <a:gd name="T7" fmla="*/ 2147483646 h 27"/>
                  <a:gd name="T8" fmla="*/ 2147483646 w 22"/>
                  <a:gd name="T9" fmla="*/ 2147483646 h 27"/>
                  <a:gd name="T10" fmla="*/ 2147483646 w 22"/>
                  <a:gd name="T11" fmla="*/ 2147483646 h 27"/>
                  <a:gd name="T12" fmla="*/ 2147483646 w 22"/>
                  <a:gd name="T13" fmla="*/ 2147483646 h 27"/>
                  <a:gd name="T14" fmla="*/ 2147483646 w 22"/>
                  <a:gd name="T15" fmla="*/ 2147483646 h 27"/>
                  <a:gd name="T16" fmla="*/ 2147483646 w 22"/>
                  <a:gd name="T17" fmla="*/ 2147483646 h 27"/>
                  <a:gd name="T18" fmla="*/ 2147483646 w 22"/>
                  <a:gd name="T19" fmla="*/ 2147483646 h 27"/>
                  <a:gd name="T20" fmla="*/ 2147483646 w 22"/>
                  <a:gd name="T21" fmla="*/ 2147483646 h 27"/>
                  <a:gd name="T22" fmla="*/ 0 w 22"/>
                  <a:gd name="T23" fmla="*/ 2147483646 h 27"/>
                  <a:gd name="T24" fmla="*/ 0 w 22"/>
                  <a:gd name="T25" fmla="*/ 2147483646 h 27"/>
                  <a:gd name="T26" fmla="*/ 2147483646 w 22"/>
                  <a:gd name="T27" fmla="*/ 2147483646 h 27"/>
                  <a:gd name="T28" fmla="*/ 2147483646 w 22"/>
                  <a:gd name="T29" fmla="*/ 2147483646 h 27"/>
                  <a:gd name="T30" fmla="*/ 2147483646 w 22"/>
                  <a:gd name="T31" fmla="*/ 2147483646 h 27"/>
                  <a:gd name="T32" fmla="*/ 2147483646 w 2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7"/>
                  <a:gd name="T53" fmla="*/ 22 w 2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7">
                    <a:moveTo>
                      <a:pt x="12" y="0"/>
                    </a:moveTo>
                    <a:cubicBezTo>
                      <a:pt x="13" y="1"/>
                      <a:pt x="15" y="2"/>
                      <a:pt x="16" y="3"/>
                    </a:cubicBezTo>
                    <a:cubicBezTo>
                      <a:pt x="17" y="4"/>
                      <a:pt x="17" y="5"/>
                      <a:pt x="18" y="5"/>
                    </a:cubicBezTo>
                    <a:cubicBezTo>
                      <a:pt x="18" y="9"/>
                      <a:pt x="17" y="13"/>
                      <a:pt x="21" y="16"/>
                    </a:cubicBezTo>
                    <a:cubicBezTo>
                      <a:pt x="21" y="17"/>
                      <a:pt x="22" y="19"/>
                      <a:pt x="22" y="20"/>
                    </a:cubicBezTo>
                    <a:cubicBezTo>
                      <a:pt x="21" y="20"/>
                      <a:pt x="19" y="22"/>
                      <a:pt x="16" y="22"/>
                    </a:cubicBezTo>
                    <a:cubicBezTo>
                      <a:pt x="16" y="24"/>
                      <a:pt x="15" y="27"/>
                      <a:pt x="11" y="27"/>
                    </a:cubicBezTo>
                    <a:cubicBezTo>
                      <a:pt x="9" y="27"/>
                      <a:pt x="8" y="27"/>
                      <a:pt x="7" y="25"/>
                    </a:cubicBezTo>
                    <a:cubicBezTo>
                      <a:pt x="7" y="23"/>
                      <a:pt x="7" y="20"/>
                      <a:pt x="8" y="17"/>
                    </a:cubicBezTo>
                    <a:cubicBezTo>
                      <a:pt x="8" y="15"/>
                      <a:pt x="7" y="14"/>
                      <a:pt x="6" y="14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4" y="10"/>
                      <a:pt x="2" y="9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2"/>
                      <a:pt x="6" y="4"/>
                      <a:pt x="9" y="4"/>
                    </a:cubicBezTo>
                    <a:cubicBezTo>
                      <a:pt x="10" y="3"/>
                      <a:pt x="10" y="1"/>
                      <a:pt x="1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70"/>
              <p:cNvSpPr>
                <a:spLocks/>
              </p:cNvSpPr>
              <p:nvPr/>
            </p:nvSpPr>
            <p:spPr bwMode="auto">
              <a:xfrm>
                <a:off x="2765383" y="5025409"/>
                <a:ext cx="283818" cy="140279"/>
              </a:xfrm>
              <a:custGeom>
                <a:avLst/>
                <a:gdLst>
                  <a:gd name="T0" fmla="*/ 2147483646 w 29"/>
                  <a:gd name="T1" fmla="*/ 2147483646 h 21"/>
                  <a:gd name="T2" fmla="*/ 2147483646 w 29"/>
                  <a:gd name="T3" fmla="*/ 2147483646 h 21"/>
                  <a:gd name="T4" fmla="*/ 2147483646 w 29"/>
                  <a:gd name="T5" fmla="*/ 2147483646 h 21"/>
                  <a:gd name="T6" fmla="*/ 2147483646 w 29"/>
                  <a:gd name="T7" fmla="*/ 2147483646 h 21"/>
                  <a:gd name="T8" fmla="*/ 2147483646 w 29"/>
                  <a:gd name="T9" fmla="*/ 2147483646 h 21"/>
                  <a:gd name="T10" fmla="*/ 2147483646 w 29"/>
                  <a:gd name="T11" fmla="*/ 2147483646 h 21"/>
                  <a:gd name="T12" fmla="*/ 2147483646 w 29"/>
                  <a:gd name="T13" fmla="*/ 2147483646 h 21"/>
                  <a:gd name="T14" fmla="*/ 2147483646 w 29"/>
                  <a:gd name="T15" fmla="*/ 2147483646 h 21"/>
                  <a:gd name="T16" fmla="*/ 2147483646 w 29"/>
                  <a:gd name="T17" fmla="*/ 2147483646 h 21"/>
                  <a:gd name="T18" fmla="*/ 2147483646 w 29"/>
                  <a:gd name="T19" fmla="*/ 2147483646 h 21"/>
                  <a:gd name="T20" fmla="*/ 2147483646 w 29"/>
                  <a:gd name="T21" fmla="*/ 2147483646 h 21"/>
                  <a:gd name="T22" fmla="*/ 2147483646 w 29"/>
                  <a:gd name="T23" fmla="*/ 2147483646 h 21"/>
                  <a:gd name="T24" fmla="*/ 2147483646 w 29"/>
                  <a:gd name="T25" fmla="*/ 2147483646 h 21"/>
                  <a:gd name="T26" fmla="*/ 2147483646 w 29"/>
                  <a:gd name="T27" fmla="*/ 2147483646 h 21"/>
                  <a:gd name="T28" fmla="*/ 0 w 29"/>
                  <a:gd name="T29" fmla="*/ 2147483646 h 21"/>
                  <a:gd name="T30" fmla="*/ 2147483646 w 29"/>
                  <a:gd name="T31" fmla="*/ 2147483646 h 21"/>
                  <a:gd name="T32" fmla="*/ 2147483646 w 29"/>
                  <a:gd name="T33" fmla="*/ 2147483646 h 21"/>
                  <a:gd name="T34" fmla="*/ 2147483646 w 29"/>
                  <a:gd name="T35" fmla="*/ 2147483646 h 21"/>
                  <a:gd name="T36" fmla="*/ 2147483646 w 29"/>
                  <a:gd name="T37" fmla="*/ 2147483646 h 21"/>
                  <a:gd name="T38" fmla="*/ 2147483646 w 29"/>
                  <a:gd name="T39" fmla="*/ 2147483646 h 21"/>
                  <a:gd name="T40" fmla="*/ 2147483646 w 29"/>
                  <a:gd name="T41" fmla="*/ 2147483646 h 21"/>
                  <a:gd name="T42" fmla="*/ 2147483646 w 29"/>
                  <a:gd name="T43" fmla="*/ 2147483646 h 21"/>
                  <a:gd name="T44" fmla="*/ 2147483646 w 29"/>
                  <a:gd name="T45" fmla="*/ 2147483646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"/>
                  <a:gd name="T70" fmla="*/ 0 h 21"/>
                  <a:gd name="T71" fmla="*/ 29 w 29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" h="21">
                    <a:moveTo>
                      <a:pt x="24" y="5"/>
                    </a:moveTo>
                    <a:cubicBezTo>
                      <a:pt x="24" y="6"/>
                      <a:pt x="23" y="7"/>
                      <a:pt x="24" y="8"/>
                    </a:cubicBezTo>
                    <a:cubicBezTo>
                      <a:pt x="25" y="9"/>
                      <a:pt x="27" y="9"/>
                      <a:pt x="28" y="10"/>
                    </a:cubicBezTo>
                    <a:cubicBezTo>
                      <a:pt x="29" y="11"/>
                      <a:pt x="29" y="12"/>
                      <a:pt x="29" y="13"/>
                    </a:cubicBezTo>
                    <a:cubicBezTo>
                      <a:pt x="27" y="16"/>
                      <a:pt x="25" y="18"/>
                      <a:pt x="25" y="20"/>
                    </a:cubicBezTo>
                    <a:cubicBezTo>
                      <a:pt x="22" y="19"/>
                      <a:pt x="19" y="18"/>
                      <a:pt x="17" y="18"/>
                    </a:cubicBezTo>
                    <a:cubicBezTo>
                      <a:pt x="16" y="18"/>
                      <a:pt x="15" y="17"/>
                      <a:pt x="14" y="17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1" y="19"/>
                      <a:pt x="10" y="19"/>
                    </a:cubicBezTo>
                    <a:cubicBezTo>
                      <a:pt x="9" y="19"/>
                      <a:pt x="9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0"/>
                      <a:pt x="5" y="19"/>
                    </a:cubicBezTo>
                    <a:cubicBezTo>
                      <a:pt x="4" y="18"/>
                      <a:pt x="2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8"/>
                    </a:cubicBezTo>
                    <a:cubicBezTo>
                      <a:pt x="3" y="7"/>
                      <a:pt x="3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3"/>
                      <a:pt x="5" y="0"/>
                      <a:pt x="7" y="1"/>
                    </a:cubicBezTo>
                    <a:cubicBezTo>
                      <a:pt x="9" y="2"/>
                      <a:pt x="9" y="5"/>
                      <a:pt x="12" y="6"/>
                    </a:cubicBezTo>
                    <a:cubicBezTo>
                      <a:pt x="16" y="7"/>
                      <a:pt x="20" y="4"/>
                      <a:pt x="22" y="4"/>
                    </a:cubicBezTo>
                    <a:cubicBezTo>
                      <a:pt x="23" y="4"/>
                      <a:pt x="24" y="4"/>
                      <a:pt x="24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Freeform 71"/>
              <p:cNvSpPr>
                <a:spLocks/>
              </p:cNvSpPr>
              <p:nvPr/>
            </p:nvSpPr>
            <p:spPr bwMode="auto">
              <a:xfrm>
                <a:off x="2823000" y="5139824"/>
                <a:ext cx="226211" cy="158185"/>
              </a:xfrm>
              <a:custGeom>
                <a:avLst/>
                <a:gdLst>
                  <a:gd name="T0" fmla="*/ 2147483646 w 23"/>
                  <a:gd name="T1" fmla="*/ 2147483646 h 24"/>
                  <a:gd name="T2" fmla="*/ 2147483646 w 23"/>
                  <a:gd name="T3" fmla="*/ 2147483646 h 24"/>
                  <a:gd name="T4" fmla="*/ 2147483646 w 23"/>
                  <a:gd name="T5" fmla="*/ 2147483646 h 24"/>
                  <a:gd name="T6" fmla="*/ 2147483646 w 23"/>
                  <a:gd name="T7" fmla="*/ 2147483646 h 24"/>
                  <a:gd name="T8" fmla="*/ 2147483646 w 23"/>
                  <a:gd name="T9" fmla="*/ 2147483646 h 24"/>
                  <a:gd name="T10" fmla="*/ 2147483646 w 23"/>
                  <a:gd name="T11" fmla="*/ 2147483646 h 24"/>
                  <a:gd name="T12" fmla="*/ 2147483646 w 23"/>
                  <a:gd name="T13" fmla="*/ 2147483646 h 24"/>
                  <a:gd name="T14" fmla="*/ 2147483646 w 23"/>
                  <a:gd name="T15" fmla="*/ 2147483646 h 24"/>
                  <a:gd name="T16" fmla="*/ 2147483646 w 23"/>
                  <a:gd name="T17" fmla="*/ 2147483646 h 24"/>
                  <a:gd name="T18" fmla="*/ 2147483646 w 23"/>
                  <a:gd name="T19" fmla="*/ 2147483646 h 24"/>
                  <a:gd name="T20" fmla="*/ 2147483646 w 23"/>
                  <a:gd name="T21" fmla="*/ 0 h 24"/>
                  <a:gd name="T22" fmla="*/ 2147483646 w 23"/>
                  <a:gd name="T23" fmla="*/ 2147483646 h 24"/>
                  <a:gd name="T24" fmla="*/ 2147483646 w 23"/>
                  <a:gd name="T25" fmla="*/ 2147483646 h 24"/>
                  <a:gd name="T26" fmla="*/ 2147483646 w 23"/>
                  <a:gd name="T27" fmla="*/ 2147483646 h 24"/>
                  <a:gd name="T28" fmla="*/ 2147483646 w 23"/>
                  <a:gd name="T29" fmla="*/ 2147483646 h 24"/>
                  <a:gd name="T30" fmla="*/ 2147483646 w 23"/>
                  <a:gd name="T31" fmla="*/ 2147483646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24"/>
                  <a:gd name="T50" fmla="*/ 23 w 23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24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7" y="23"/>
                      <a:pt x="9" y="24"/>
                    </a:cubicBezTo>
                    <a:cubicBezTo>
                      <a:pt x="11" y="24"/>
                      <a:pt x="11" y="21"/>
                      <a:pt x="16" y="21"/>
                    </a:cubicBezTo>
                    <a:cubicBezTo>
                      <a:pt x="16" y="20"/>
                      <a:pt x="17" y="20"/>
                      <a:pt x="17" y="19"/>
                    </a:cubicBezTo>
                    <a:cubicBezTo>
                      <a:pt x="19" y="17"/>
                      <a:pt x="20" y="15"/>
                      <a:pt x="20" y="13"/>
                    </a:cubicBezTo>
                    <a:cubicBezTo>
                      <a:pt x="21" y="12"/>
                      <a:pt x="23" y="10"/>
                      <a:pt x="22" y="9"/>
                    </a:cubicBezTo>
                    <a:cubicBezTo>
                      <a:pt x="22" y="7"/>
                      <a:pt x="20" y="5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3" y="4"/>
                      <a:pt x="1" y="4"/>
                    </a:cubicBezTo>
                    <a:cubicBezTo>
                      <a:pt x="1" y="8"/>
                      <a:pt x="0" y="12"/>
                      <a:pt x="4" y="15"/>
                    </a:cubicBezTo>
                    <a:cubicBezTo>
                      <a:pt x="4" y="16"/>
                      <a:pt x="5" y="18"/>
                      <a:pt x="5" y="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Freeform 72"/>
              <p:cNvSpPr>
                <a:spLocks/>
              </p:cNvSpPr>
              <p:nvPr/>
            </p:nvSpPr>
            <p:spPr bwMode="auto">
              <a:xfrm>
                <a:off x="2973326" y="5216440"/>
                <a:ext cx="297869" cy="180073"/>
              </a:xfrm>
              <a:custGeom>
                <a:avLst/>
                <a:gdLst>
                  <a:gd name="T0" fmla="*/ 2147483646 w 31"/>
                  <a:gd name="T1" fmla="*/ 2147483646 h 27"/>
                  <a:gd name="T2" fmla="*/ 2147483646 w 31"/>
                  <a:gd name="T3" fmla="*/ 2147483646 h 27"/>
                  <a:gd name="T4" fmla="*/ 2147483646 w 31"/>
                  <a:gd name="T5" fmla="*/ 0 h 27"/>
                  <a:gd name="T6" fmla="*/ 2147483646 w 31"/>
                  <a:gd name="T7" fmla="*/ 2147483646 h 27"/>
                  <a:gd name="T8" fmla="*/ 2147483646 w 31"/>
                  <a:gd name="T9" fmla="*/ 2147483646 h 27"/>
                  <a:gd name="T10" fmla="*/ 2147483646 w 31"/>
                  <a:gd name="T11" fmla="*/ 2147483646 h 27"/>
                  <a:gd name="T12" fmla="*/ 2147483646 w 31"/>
                  <a:gd name="T13" fmla="*/ 2147483646 h 27"/>
                  <a:gd name="T14" fmla="*/ 2147483646 w 31"/>
                  <a:gd name="T15" fmla="*/ 2147483646 h 27"/>
                  <a:gd name="T16" fmla="*/ 2147483646 w 31"/>
                  <a:gd name="T17" fmla="*/ 2147483646 h 27"/>
                  <a:gd name="T18" fmla="*/ 2147483646 w 31"/>
                  <a:gd name="T19" fmla="*/ 2147483646 h 27"/>
                  <a:gd name="T20" fmla="*/ 2147483646 w 31"/>
                  <a:gd name="T21" fmla="*/ 2147483646 h 27"/>
                  <a:gd name="T22" fmla="*/ 2147483646 w 31"/>
                  <a:gd name="T23" fmla="*/ 2147483646 h 27"/>
                  <a:gd name="T24" fmla="*/ 2147483646 w 31"/>
                  <a:gd name="T25" fmla="*/ 2147483646 h 27"/>
                  <a:gd name="T26" fmla="*/ 2147483646 w 31"/>
                  <a:gd name="T27" fmla="*/ 2147483646 h 27"/>
                  <a:gd name="T28" fmla="*/ 2147483646 w 31"/>
                  <a:gd name="T29" fmla="*/ 2147483646 h 27"/>
                  <a:gd name="T30" fmla="*/ 2147483646 w 31"/>
                  <a:gd name="T31" fmla="*/ 2147483646 h 27"/>
                  <a:gd name="T32" fmla="*/ 2147483646 w 31"/>
                  <a:gd name="T33" fmla="*/ 2147483646 h 27"/>
                  <a:gd name="T34" fmla="*/ 2147483646 w 31"/>
                  <a:gd name="T35" fmla="*/ 2147483646 h 27"/>
                  <a:gd name="T36" fmla="*/ 2147483646 w 31"/>
                  <a:gd name="T37" fmla="*/ 2147483646 h 27"/>
                  <a:gd name="T38" fmla="*/ 2147483646 w 31"/>
                  <a:gd name="T39" fmla="*/ 2147483646 h 27"/>
                  <a:gd name="T40" fmla="*/ 2147483646 w 31"/>
                  <a:gd name="T41" fmla="*/ 2147483646 h 27"/>
                  <a:gd name="T42" fmla="*/ 2147483646 w 31"/>
                  <a:gd name="T43" fmla="*/ 2147483646 h 27"/>
                  <a:gd name="T44" fmla="*/ 2147483646 w 31"/>
                  <a:gd name="T45" fmla="*/ 2147483646 h 27"/>
                  <a:gd name="T46" fmla="*/ 2147483646 w 31"/>
                  <a:gd name="T47" fmla="*/ 2147483646 h 27"/>
                  <a:gd name="T48" fmla="*/ 2147483646 w 31"/>
                  <a:gd name="T49" fmla="*/ 2147483646 h 27"/>
                  <a:gd name="T50" fmla="*/ 2147483646 w 31"/>
                  <a:gd name="T51" fmla="*/ 2147483646 h 27"/>
                  <a:gd name="T52" fmla="*/ 2147483646 w 31"/>
                  <a:gd name="T53" fmla="*/ 2147483646 h 27"/>
                  <a:gd name="T54" fmla="*/ 0 w 31"/>
                  <a:gd name="T55" fmla="*/ 2147483646 h 27"/>
                  <a:gd name="T56" fmla="*/ 2147483646 w 31"/>
                  <a:gd name="T57" fmla="*/ 2147483646 h 27"/>
                  <a:gd name="T58" fmla="*/ 2147483646 w 31"/>
                  <a:gd name="T59" fmla="*/ 2147483646 h 27"/>
                  <a:gd name="T60" fmla="*/ 2147483646 w 31"/>
                  <a:gd name="T61" fmla="*/ 2147483646 h 27"/>
                  <a:gd name="T62" fmla="*/ 2147483646 w 31"/>
                  <a:gd name="T63" fmla="*/ 2147483646 h 27"/>
                  <a:gd name="T64" fmla="*/ 2147483646 w 31"/>
                  <a:gd name="T65" fmla="*/ 2147483646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27"/>
                  <a:gd name="T101" fmla="*/ 31 w 31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27">
                    <a:moveTo>
                      <a:pt x="5" y="1"/>
                    </a:moveTo>
                    <a:cubicBezTo>
                      <a:pt x="6" y="2"/>
                      <a:pt x="7" y="3"/>
                      <a:pt x="8" y="3"/>
                    </a:cubicBezTo>
                    <a:cubicBezTo>
                      <a:pt x="9" y="2"/>
                      <a:pt x="9" y="0"/>
                      <a:pt x="10" y="0"/>
                    </a:cubicBezTo>
                    <a:cubicBezTo>
                      <a:pt x="13" y="0"/>
                      <a:pt x="12" y="2"/>
                      <a:pt x="18" y="3"/>
                    </a:cubicBezTo>
                    <a:cubicBezTo>
                      <a:pt x="20" y="3"/>
                      <a:pt x="20" y="1"/>
                      <a:pt x="21" y="1"/>
                    </a:cubicBezTo>
                    <a:cubicBezTo>
                      <a:pt x="22" y="2"/>
                      <a:pt x="24" y="3"/>
                      <a:pt x="25" y="4"/>
                    </a:cubicBezTo>
                    <a:cubicBezTo>
                      <a:pt x="26" y="5"/>
                      <a:pt x="25" y="6"/>
                      <a:pt x="26" y="7"/>
                    </a:cubicBezTo>
                    <a:cubicBezTo>
                      <a:pt x="26" y="9"/>
                      <a:pt x="28" y="10"/>
                      <a:pt x="29" y="12"/>
                    </a:cubicBezTo>
                    <a:cubicBezTo>
                      <a:pt x="29" y="13"/>
                      <a:pt x="29" y="14"/>
                      <a:pt x="29" y="16"/>
                    </a:cubicBezTo>
                    <a:cubicBezTo>
                      <a:pt x="30" y="16"/>
                      <a:pt x="31" y="17"/>
                      <a:pt x="31" y="17"/>
                    </a:cubicBezTo>
                    <a:cubicBezTo>
                      <a:pt x="31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1"/>
                      <a:pt x="27" y="22"/>
                    </a:cubicBezTo>
                    <a:cubicBezTo>
                      <a:pt x="26" y="23"/>
                      <a:pt x="26" y="24"/>
                      <a:pt x="25" y="24"/>
                    </a:cubicBezTo>
                    <a:cubicBezTo>
                      <a:pt x="24" y="25"/>
                      <a:pt x="24" y="25"/>
                      <a:pt x="23" y="25"/>
                    </a:cubicBezTo>
                    <a:cubicBezTo>
                      <a:pt x="23" y="25"/>
                      <a:pt x="23" y="26"/>
                      <a:pt x="23" y="26"/>
                    </a:cubicBezTo>
                    <a:cubicBezTo>
                      <a:pt x="22" y="26"/>
                      <a:pt x="21" y="25"/>
                      <a:pt x="20" y="25"/>
                    </a:cubicBezTo>
                    <a:cubicBezTo>
                      <a:pt x="19" y="26"/>
                      <a:pt x="19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19"/>
                      <a:pt x="11" y="25"/>
                      <a:pt x="9" y="23"/>
                    </a:cubicBezTo>
                    <a:cubicBezTo>
                      <a:pt x="8" y="22"/>
                      <a:pt x="10" y="20"/>
                      <a:pt x="9" y="19"/>
                    </a:cubicBezTo>
                    <a:cubicBezTo>
                      <a:pt x="8" y="17"/>
                      <a:pt x="4" y="21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3" y="13"/>
                      <a:pt x="1" y="14"/>
                      <a:pt x="0" y="13"/>
                    </a:cubicBezTo>
                    <a:cubicBezTo>
                      <a:pt x="0" y="12"/>
                      <a:pt x="2" y="12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4" y="5"/>
                      <a:pt x="4" y="3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73"/>
              <p:cNvSpPr>
                <a:spLocks/>
              </p:cNvSpPr>
              <p:nvPr/>
            </p:nvSpPr>
            <p:spPr bwMode="auto">
              <a:xfrm>
                <a:off x="3243094" y="4953778"/>
                <a:ext cx="289438" cy="191016"/>
              </a:xfrm>
              <a:custGeom>
                <a:avLst/>
                <a:gdLst>
                  <a:gd name="T0" fmla="*/ 0 w 30"/>
                  <a:gd name="T1" fmla="*/ 2147483646 h 29"/>
                  <a:gd name="T2" fmla="*/ 0 w 30"/>
                  <a:gd name="T3" fmla="*/ 2147483646 h 29"/>
                  <a:gd name="T4" fmla="*/ 2147483646 w 30"/>
                  <a:gd name="T5" fmla="*/ 2147483646 h 29"/>
                  <a:gd name="T6" fmla="*/ 2147483646 w 30"/>
                  <a:gd name="T7" fmla="*/ 2147483646 h 29"/>
                  <a:gd name="T8" fmla="*/ 2147483646 w 30"/>
                  <a:gd name="T9" fmla="*/ 2147483646 h 29"/>
                  <a:gd name="T10" fmla="*/ 2147483646 w 30"/>
                  <a:gd name="T11" fmla="*/ 2147483646 h 29"/>
                  <a:gd name="T12" fmla="*/ 2147483646 w 30"/>
                  <a:gd name="T13" fmla="*/ 2147483646 h 29"/>
                  <a:gd name="T14" fmla="*/ 2147483646 w 30"/>
                  <a:gd name="T15" fmla="*/ 2147483646 h 29"/>
                  <a:gd name="T16" fmla="*/ 2147483646 w 30"/>
                  <a:gd name="T17" fmla="*/ 2147483646 h 29"/>
                  <a:gd name="T18" fmla="*/ 2147483646 w 30"/>
                  <a:gd name="T19" fmla="*/ 2147483646 h 29"/>
                  <a:gd name="T20" fmla="*/ 2147483646 w 30"/>
                  <a:gd name="T21" fmla="*/ 2147483646 h 29"/>
                  <a:gd name="T22" fmla="*/ 2147483646 w 30"/>
                  <a:gd name="T23" fmla="*/ 0 h 29"/>
                  <a:gd name="T24" fmla="*/ 2147483646 w 30"/>
                  <a:gd name="T25" fmla="*/ 2147483646 h 29"/>
                  <a:gd name="T26" fmla="*/ 2147483646 w 30"/>
                  <a:gd name="T27" fmla="*/ 2147483646 h 29"/>
                  <a:gd name="T28" fmla="*/ 2147483646 w 30"/>
                  <a:gd name="T29" fmla="*/ 2147483646 h 29"/>
                  <a:gd name="T30" fmla="*/ 2147483646 w 30"/>
                  <a:gd name="T31" fmla="*/ 2147483646 h 29"/>
                  <a:gd name="T32" fmla="*/ 2147483646 w 30"/>
                  <a:gd name="T33" fmla="*/ 2147483646 h 29"/>
                  <a:gd name="T34" fmla="*/ 0 w 30"/>
                  <a:gd name="T35" fmla="*/ 2147483646 h 29"/>
                  <a:gd name="T36" fmla="*/ 0 w 30"/>
                  <a:gd name="T37" fmla="*/ 2147483646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29"/>
                  <a:gd name="T59" fmla="*/ 30 w 30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29">
                    <a:moveTo>
                      <a:pt x="0" y="21"/>
                    </a:moveTo>
                    <a:cubicBezTo>
                      <a:pt x="0" y="22"/>
                      <a:pt x="0" y="22"/>
                      <a:pt x="0" y="23"/>
                    </a:cubicBezTo>
                    <a:cubicBezTo>
                      <a:pt x="0" y="26"/>
                      <a:pt x="4" y="27"/>
                      <a:pt x="6" y="29"/>
                    </a:cubicBezTo>
                    <a:cubicBezTo>
                      <a:pt x="6" y="28"/>
                      <a:pt x="7" y="26"/>
                      <a:pt x="11" y="27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7" y="29"/>
                      <a:pt x="19" y="28"/>
                      <a:pt x="21" y="26"/>
                    </a:cubicBezTo>
                    <a:cubicBezTo>
                      <a:pt x="24" y="23"/>
                      <a:pt x="27" y="24"/>
                      <a:pt x="30" y="20"/>
                    </a:cubicBezTo>
                    <a:cubicBezTo>
                      <a:pt x="25" y="17"/>
                      <a:pt x="29" y="11"/>
                      <a:pt x="27" y="8"/>
                    </a:cubicBezTo>
                    <a:cubicBezTo>
                      <a:pt x="26" y="8"/>
                      <a:pt x="25" y="10"/>
                      <a:pt x="24" y="9"/>
                    </a:cubicBezTo>
                    <a:cubicBezTo>
                      <a:pt x="22" y="8"/>
                      <a:pt x="21" y="6"/>
                      <a:pt x="20" y="5"/>
                    </a:cubicBezTo>
                    <a:cubicBezTo>
                      <a:pt x="19" y="5"/>
                      <a:pt x="17" y="5"/>
                      <a:pt x="16" y="5"/>
                    </a:cubicBezTo>
                    <a:cubicBezTo>
                      <a:pt x="16" y="3"/>
                      <a:pt x="16" y="2"/>
                      <a:pt x="16" y="0"/>
                    </a:cubicBezTo>
                    <a:cubicBezTo>
                      <a:pt x="15" y="1"/>
                      <a:pt x="15" y="2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0" y="7"/>
                      <a:pt x="8" y="7"/>
                      <a:pt x="8" y="10"/>
                    </a:cubicBezTo>
                    <a:cubicBezTo>
                      <a:pt x="8" y="11"/>
                      <a:pt x="7" y="12"/>
                      <a:pt x="6" y="13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4" y="19"/>
                      <a:pt x="2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Freeform 75"/>
              <p:cNvSpPr>
                <a:spLocks/>
              </p:cNvSpPr>
              <p:nvPr/>
            </p:nvSpPr>
            <p:spPr bwMode="auto">
              <a:xfrm>
                <a:off x="3290880" y="5124911"/>
                <a:ext cx="261337" cy="146247"/>
              </a:xfrm>
              <a:custGeom>
                <a:avLst/>
                <a:gdLst>
                  <a:gd name="T0" fmla="*/ 2147483646 w 27"/>
                  <a:gd name="T1" fmla="*/ 2147483646 h 22"/>
                  <a:gd name="T2" fmla="*/ 2147483646 w 27"/>
                  <a:gd name="T3" fmla="*/ 2147483646 h 22"/>
                  <a:gd name="T4" fmla="*/ 2147483646 w 27"/>
                  <a:gd name="T5" fmla="*/ 2147483646 h 22"/>
                  <a:gd name="T6" fmla="*/ 2147483646 w 27"/>
                  <a:gd name="T7" fmla="*/ 2147483646 h 22"/>
                  <a:gd name="T8" fmla="*/ 2147483646 w 27"/>
                  <a:gd name="T9" fmla="*/ 2147483646 h 22"/>
                  <a:gd name="T10" fmla="*/ 2147483646 w 27"/>
                  <a:gd name="T11" fmla="*/ 2147483646 h 22"/>
                  <a:gd name="T12" fmla="*/ 2147483646 w 27"/>
                  <a:gd name="T13" fmla="*/ 2147483646 h 22"/>
                  <a:gd name="T14" fmla="*/ 2147483646 w 27"/>
                  <a:gd name="T15" fmla="*/ 2147483646 h 22"/>
                  <a:gd name="T16" fmla="*/ 0 w 27"/>
                  <a:gd name="T17" fmla="*/ 2147483646 h 22"/>
                  <a:gd name="T18" fmla="*/ 2147483646 w 27"/>
                  <a:gd name="T19" fmla="*/ 2147483646 h 22"/>
                  <a:gd name="T20" fmla="*/ 2147483646 w 27"/>
                  <a:gd name="T21" fmla="*/ 2147483646 h 22"/>
                  <a:gd name="T22" fmla="*/ 2147483646 w 27"/>
                  <a:gd name="T23" fmla="*/ 2147483646 h 22"/>
                  <a:gd name="T24" fmla="*/ 2147483646 w 27"/>
                  <a:gd name="T25" fmla="*/ 2147483646 h 22"/>
                  <a:gd name="T26" fmla="*/ 2147483646 w 27"/>
                  <a:gd name="T27" fmla="*/ 2147483646 h 22"/>
                  <a:gd name="T28" fmla="*/ 2147483646 w 27"/>
                  <a:gd name="T29" fmla="*/ 2147483646 h 22"/>
                  <a:gd name="T30" fmla="*/ 2147483646 w 27"/>
                  <a:gd name="T31" fmla="*/ 2147483646 h 22"/>
                  <a:gd name="T32" fmla="*/ 2147483646 w 27"/>
                  <a:gd name="T33" fmla="*/ 2147483646 h 22"/>
                  <a:gd name="T34" fmla="*/ 2147483646 w 27"/>
                  <a:gd name="T35" fmla="*/ 2147483646 h 22"/>
                  <a:gd name="T36" fmla="*/ 2147483646 w 27"/>
                  <a:gd name="T37" fmla="*/ 2147483646 h 22"/>
                  <a:gd name="T38" fmla="*/ 2147483646 w 27"/>
                  <a:gd name="T39" fmla="*/ 2147483646 h 22"/>
                  <a:gd name="T40" fmla="*/ 2147483646 w 27"/>
                  <a:gd name="T41" fmla="*/ 2147483646 h 22"/>
                  <a:gd name="T42" fmla="*/ 2147483646 w 27"/>
                  <a:gd name="T43" fmla="*/ 2147483646 h 22"/>
                  <a:gd name="T44" fmla="*/ 2147483646 w 27"/>
                  <a:gd name="T45" fmla="*/ 2147483646 h 22"/>
                  <a:gd name="T46" fmla="*/ 2147483646 w 27"/>
                  <a:gd name="T47" fmla="*/ 2147483646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22"/>
                  <a:gd name="T74" fmla="*/ 27 w 27"/>
                  <a:gd name="T75" fmla="*/ 22 h 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22">
                    <a:moveTo>
                      <a:pt x="12" y="22"/>
                    </a:moveTo>
                    <a:cubicBezTo>
                      <a:pt x="12" y="21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9" y="19"/>
                    </a:cubicBezTo>
                    <a:cubicBezTo>
                      <a:pt x="9" y="19"/>
                      <a:pt x="10" y="18"/>
                      <a:pt x="9" y="17"/>
                    </a:cubicBezTo>
                    <a:cubicBezTo>
                      <a:pt x="8" y="17"/>
                      <a:pt x="7" y="17"/>
                      <a:pt x="6" y="16"/>
                    </a:cubicBezTo>
                    <a:cubicBezTo>
                      <a:pt x="5" y="15"/>
                      <a:pt x="7" y="15"/>
                      <a:pt x="6" y="15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3" y="12"/>
                      <a:pt x="4" y="9"/>
                      <a:pt x="3" y="8"/>
                    </a:cubicBezTo>
                    <a:cubicBezTo>
                      <a:pt x="3" y="8"/>
                      <a:pt x="0" y="9"/>
                      <a:pt x="0" y="8"/>
                    </a:cubicBezTo>
                    <a:cubicBezTo>
                      <a:pt x="0" y="6"/>
                      <a:pt x="1" y="5"/>
                      <a:pt x="1" y="3"/>
                    </a:cubicBezTo>
                    <a:cubicBezTo>
                      <a:pt x="1" y="2"/>
                      <a:pt x="2" y="0"/>
                      <a:pt x="6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11" y="3"/>
                      <a:pt x="14" y="5"/>
                      <a:pt x="16" y="7"/>
                    </a:cubicBezTo>
                    <a:cubicBezTo>
                      <a:pt x="17" y="8"/>
                      <a:pt x="18" y="6"/>
                      <a:pt x="20" y="7"/>
                    </a:cubicBezTo>
                    <a:cubicBezTo>
                      <a:pt x="20" y="7"/>
                      <a:pt x="20" y="9"/>
                      <a:pt x="20" y="10"/>
                    </a:cubicBezTo>
                    <a:cubicBezTo>
                      <a:pt x="21" y="10"/>
                      <a:pt x="22" y="10"/>
                      <a:pt x="23" y="12"/>
                    </a:cubicBezTo>
                    <a:cubicBezTo>
                      <a:pt x="24" y="13"/>
                      <a:pt x="21" y="14"/>
                      <a:pt x="22" y="15"/>
                    </a:cubicBezTo>
                    <a:cubicBezTo>
                      <a:pt x="23" y="15"/>
                      <a:pt x="24" y="13"/>
                      <a:pt x="25" y="14"/>
                    </a:cubicBezTo>
                    <a:cubicBezTo>
                      <a:pt x="26" y="15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8"/>
                      <a:pt x="25" y="18"/>
                    </a:cubicBezTo>
                    <a:cubicBezTo>
                      <a:pt x="23" y="19"/>
                      <a:pt x="21" y="19"/>
                      <a:pt x="19" y="19"/>
                    </a:cubicBezTo>
                    <a:cubicBezTo>
                      <a:pt x="17" y="21"/>
                      <a:pt x="14" y="22"/>
                      <a:pt x="12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Freeform 76"/>
              <p:cNvSpPr>
                <a:spLocks/>
              </p:cNvSpPr>
              <p:nvPr/>
            </p:nvSpPr>
            <p:spPr bwMode="auto">
              <a:xfrm>
                <a:off x="3377977" y="5066200"/>
                <a:ext cx="503004" cy="223847"/>
              </a:xfrm>
              <a:custGeom>
                <a:avLst/>
                <a:gdLst>
                  <a:gd name="T0" fmla="*/ 2147483646 w 52"/>
                  <a:gd name="T1" fmla="*/ 2147483646 h 34"/>
                  <a:gd name="T2" fmla="*/ 2147483646 w 52"/>
                  <a:gd name="T3" fmla="*/ 2147483646 h 34"/>
                  <a:gd name="T4" fmla="*/ 2147483646 w 52"/>
                  <a:gd name="T5" fmla="*/ 2147483646 h 34"/>
                  <a:gd name="T6" fmla="*/ 2147483646 w 52"/>
                  <a:gd name="T7" fmla="*/ 2147483646 h 34"/>
                  <a:gd name="T8" fmla="*/ 2147483646 w 52"/>
                  <a:gd name="T9" fmla="*/ 2147483646 h 34"/>
                  <a:gd name="T10" fmla="*/ 2147483646 w 52"/>
                  <a:gd name="T11" fmla="*/ 2147483646 h 34"/>
                  <a:gd name="T12" fmla="*/ 2147483646 w 52"/>
                  <a:gd name="T13" fmla="*/ 2147483646 h 34"/>
                  <a:gd name="T14" fmla="*/ 2147483646 w 52"/>
                  <a:gd name="T15" fmla="*/ 2147483646 h 34"/>
                  <a:gd name="T16" fmla="*/ 2147483646 w 52"/>
                  <a:gd name="T17" fmla="*/ 2147483646 h 34"/>
                  <a:gd name="T18" fmla="*/ 2147483646 w 52"/>
                  <a:gd name="T19" fmla="*/ 2147483646 h 34"/>
                  <a:gd name="T20" fmla="*/ 2147483646 w 52"/>
                  <a:gd name="T21" fmla="*/ 2147483646 h 34"/>
                  <a:gd name="T22" fmla="*/ 2147483646 w 52"/>
                  <a:gd name="T23" fmla="*/ 2147483646 h 34"/>
                  <a:gd name="T24" fmla="*/ 2147483646 w 52"/>
                  <a:gd name="T25" fmla="*/ 2147483646 h 34"/>
                  <a:gd name="T26" fmla="*/ 2147483646 w 52"/>
                  <a:gd name="T27" fmla="*/ 2147483646 h 34"/>
                  <a:gd name="T28" fmla="*/ 0 w 52"/>
                  <a:gd name="T29" fmla="*/ 2147483646 h 34"/>
                  <a:gd name="T30" fmla="*/ 2147483646 w 52"/>
                  <a:gd name="T31" fmla="*/ 2147483646 h 34"/>
                  <a:gd name="T32" fmla="*/ 2147483646 w 52"/>
                  <a:gd name="T33" fmla="*/ 2147483646 h 34"/>
                  <a:gd name="T34" fmla="*/ 2147483646 w 52"/>
                  <a:gd name="T35" fmla="*/ 2147483646 h 34"/>
                  <a:gd name="T36" fmla="*/ 2147483646 w 52"/>
                  <a:gd name="T37" fmla="*/ 2147483646 h 34"/>
                  <a:gd name="T38" fmla="*/ 2147483646 w 52"/>
                  <a:gd name="T39" fmla="*/ 2147483646 h 34"/>
                  <a:gd name="T40" fmla="*/ 2147483646 w 52"/>
                  <a:gd name="T41" fmla="*/ 2147483646 h 34"/>
                  <a:gd name="T42" fmla="*/ 2147483646 w 52"/>
                  <a:gd name="T43" fmla="*/ 2147483646 h 34"/>
                  <a:gd name="T44" fmla="*/ 2147483646 w 52"/>
                  <a:gd name="T45" fmla="*/ 2147483646 h 34"/>
                  <a:gd name="T46" fmla="*/ 2147483646 w 52"/>
                  <a:gd name="T47" fmla="*/ 2147483646 h 34"/>
                  <a:gd name="T48" fmla="*/ 2147483646 w 52"/>
                  <a:gd name="T49" fmla="*/ 2147483646 h 34"/>
                  <a:gd name="T50" fmla="*/ 2147483646 w 52"/>
                  <a:gd name="T51" fmla="*/ 2147483646 h 34"/>
                  <a:gd name="T52" fmla="*/ 2147483646 w 52"/>
                  <a:gd name="T53" fmla="*/ 2147483646 h 34"/>
                  <a:gd name="T54" fmla="*/ 2147483646 w 52"/>
                  <a:gd name="T55" fmla="*/ 2147483646 h 34"/>
                  <a:gd name="T56" fmla="*/ 2147483646 w 52"/>
                  <a:gd name="T57" fmla="*/ 2147483646 h 34"/>
                  <a:gd name="T58" fmla="*/ 2147483646 w 52"/>
                  <a:gd name="T59" fmla="*/ 2147483646 h 34"/>
                  <a:gd name="T60" fmla="*/ 2147483646 w 52"/>
                  <a:gd name="T61" fmla="*/ 2147483646 h 34"/>
                  <a:gd name="T62" fmla="*/ 2147483646 w 52"/>
                  <a:gd name="T63" fmla="*/ 2147483646 h 34"/>
                  <a:gd name="T64" fmla="*/ 2147483646 w 52"/>
                  <a:gd name="T65" fmla="*/ 2147483646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34"/>
                  <a:gd name="T101" fmla="*/ 52 w 52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34">
                    <a:moveTo>
                      <a:pt x="36" y="34"/>
                    </a:moveTo>
                    <a:cubicBezTo>
                      <a:pt x="33" y="32"/>
                      <a:pt x="30" y="32"/>
                      <a:pt x="30" y="31"/>
                    </a:cubicBezTo>
                    <a:cubicBezTo>
                      <a:pt x="30" y="30"/>
                      <a:pt x="30" y="29"/>
                      <a:pt x="29" y="28"/>
                    </a:cubicBezTo>
                    <a:cubicBezTo>
                      <a:pt x="27" y="27"/>
                      <a:pt x="24" y="31"/>
                      <a:pt x="19" y="29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5" y="22"/>
                      <a:pt x="14" y="24"/>
                      <a:pt x="13" y="24"/>
                    </a:cubicBezTo>
                    <a:cubicBezTo>
                      <a:pt x="12" y="23"/>
                      <a:pt x="15" y="22"/>
                      <a:pt x="14" y="21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1" y="18"/>
                      <a:pt x="11" y="16"/>
                      <a:pt x="11" y="16"/>
                    </a:cubicBezTo>
                    <a:cubicBezTo>
                      <a:pt x="9" y="15"/>
                      <a:pt x="8" y="17"/>
                      <a:pt x="7" y="16"/>
                    </a:cubicBezTo>
                    <a:cubicBezTo>
                      <a:pt x="5" y="14"/>
                      <a:pt x="2" y="12"/>
                      <a:pt x="0" y="11"/>
                    </a:cubicBezTo>
                    <a:cubicBezTo>
                      <a:pt x="3" y="12"/>
                      <a:pt x="5" y="11"/>
                      <a:pt x="7" y="9"/>
                    </a:cubicBezTo>
                    <a:cubicBezTo>
                      <a:pt x="10" y="6"/>
                      <a:pt x="13" y="7"/>
                      <a:pt x="16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7" y="4"/>
                      <a:pt x="18" y="0"/>
                      <a:pt x="20" y="1"/>
                    </a:cubicBezTo>
                    <a:cubicBezTo>
                      <a:pt x="23" y="1"/>
                      <a:pt x="24" y="5"/>
                      <a:pt x="27" y="3"/>
                    </a:cubicBezTo>
                    <a:cubicBezTo>
                      <a:pt x="28" y="2"/>
                      <a:pt x="28" y="5"/>
                      <a:pt x="30" y="6"/>
                    </a:cubicBezTo>
                    <a:cubicBezTo>
                      <a:pt x="32" y="8"/>
                      <a:pt x="33" y="8"/>
                      <a:pt x="35" y="15"/>
                    </a:cubicBezTo>
                    <a:cubicBezTo>
                      <a:pt x="36" y="16"/>
                      <a:pt x="38" y="18"/>
                      <a:pt x="40" y="19"/>
                    </a:cubicBezTo>
                    <a:cubicBezTo>
                      <a:pt x="42" y="21"/>
                      <a:pt x="42" y="23"/>
                      <a:pt x="46" y="23"/>
                    </a:cubicBezTo>
                    <a:cubicBezTo>
                      <a:pt x="47" y="23"/>
                      <a:pt x="48" y="21"/>
                      <a:pt x="49" y="20"/>
                    </a:cubicBezTo>
                    <a:cubicBezTo>
                      <a:pt x="49" y="20"/>
                      <a:pt x="50" y="20"/>
                      <a:pt x="50" y="21"/>
                    </a:cubicBezTo>
                    <a:cubicBezTo>
                      <a:pt x="50" y="22"/>
                      <a:pt x="51" y="24"/>
                      <a:pt x="52" y="25"/>
                    </a:cubicBezTo>
                    <a:cubicBezTo>
                      <a:pt x="51" y="26"/>
                      <a:pt x="49" y="27"/>
                      <a:pt x="50" y="28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3"/>
                      <a:pt x="48" y="30"/>
                      <a:pt x="42" y="32"/>
                    </a:cubicBezTo>
                    <a:cubicBezTo>
                      <a:pt x="39" y="31"/>
                      <a:pt x="39" y="32"/>
                      <a:pt x="38" y="33"/>
                    </a:cubicBezTo>
                    <a:cubicBezTo>
                      <a:pt x="37" y="33"/>
                      <a:pt x="36" y="33"/>
                      <a:pt x="36" y="3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77"/>
              <p:cNvSpPr>
                <a:spLocks/>
              </p:cNvSpPr>
              <p:nvPr/>
            </p:nvSpPr>
            <p:spPr bwMode="auto">
              <a:xfrm>
                <a:off x="3165816" y="5105014"/>
                <a:ext cx="251502" cy="211909"/>
              </a:xfrm>
              <a:custGeom>
                <a:avLst/>
                <a:gdLst>
                  <a:gd name="T0" fmla="*/ 2147483646 w 26"/>
                  <a:gd name="T1" fmla="*/ 2147483646 h 32"/>
                  <a:gd name="T2" fmla="*/ 2147483646 w 26"/>
                  <a:gd name="T3" fmla="*/ 2147483646 h 32"/>
                  <a:gd name="T4" fmla="*/ 2147483646 w 26"/>
                  <a:gd name="T5" fmla="*/ 2147483646 h 32"/>
                  <a:gd name="T6" fmla="*/ 2147483646 w 26"/>
                  <a:gd name="T7" fmla="*/ 2147483646 h 32"/>
                  <a:gd name="T8" fmla="*/ 2147483646 w 26"/>
                  <a:gd name="T9" fmla="*/ 2147483646 h 32"/>
                  <a:gd name="T10" fmla="*/ 2147483646 w 26"/>
                  <a:gd name="T11" fmla="*/ 2147483646 h 32"/>
                  <a:gd name="T12" fmla="*/ 2147483646 w 26"/>
                  <a:gd name="T13" fmla="*/ 2147483646 h 32"/>
                  <a:gd name="T14" fmla="*/ 2147483646 w 26"/>
                  <a:gd name="T15" fmla="*/ 2147483646 h 32"/>
                  <a:gd name="T16" fmla="*/ 2147483646 w 26"/>
                  <a:gd name="T17" fmla="*/ 2147483646 h 32"/>
                  <a:gd name="T18" fmla="*/ 2147483646 w 26"/>
                  <a:gd name="T19" fmla="*/ 2147483646 h 32"/>
                  <a:gd name="T20" fmla="*/ 2147483646 w 26"/>
                  <a:gd name="T21" fmla="*/ 2147483646 h 32"/>
                  <a:gd name="T22" fmla="*/ 2147483646 w 26"/>
                  <a:gd name="T23" fmla="*/ 0 h 32"/>
                  <a:gd name="T24" fmla="*/ 2147483646 w 26"/>
                  <a:gd name="T25" fmla="*/ 0 h 32"/>
                  <a:gd name="T26" fmla="*/ 2147483646 w 26"/>
                  <a:gd name="T27" fmla="*/ 2147483646 h 32"/>
                  <a:gd name="T28" fmla="*/ 2147483646 w 26"/>
                  <a:gd name="T29" fmla="*/ 2147483646 h 32"/>
                  <a:gd name="T30" fmla="*/ 2147483646 w 26"/>
                  <a:gd name="T31" fmla="*/ 2147483646 h 32"/>
                  <a:gd name="T32" fmla="*/ 2147483646 w 26"/>
                  <a:gd name="T33" fmla="*/ 2147483646 h 32"/>
                  <a:gd name="T34" fmla="*/ 2147483646 w 26"/>
                  <a:gd name="T35" fmla="*/ 2147483646 h 32"/>
                  <a:gd name="T36" fmla="*/ 2147483646 w 26"/>
                  <a:gd name="T37" fmla="*/ 2147483646 h 32"/>
                  <a:gd name="T38" fmla="*/ 2147483646 w 26"/>
                  <a:gd name="T39" fmla="*/ 2147483646 h 32"/>
                  <a:gd name="T40" fmla="*/ 2147483646 w 26"/>
                  <a:gd name="T41" fmla="*/ 2147483646 h 32"/>
                  <a:gd name="T42" fmla="*/ 2147483646 w 26"/>
                  <a:gd name="T43" fmla="*/ 2147483646 h 32"/>
                  <a:gd name="T44" fmla="*/ 2147483646 w 26"/>
                  <a:gd name="T45" fmla="*/ 2147483646 h 32"/>
                  <a:gd name="T46" fmla="*/ 2147483646 w 26"/>
                  <a:gd name="T47" fmla="*/ 2147483646 h 32"/>
                  <a:gd name="T48" fmla="*/ 2147483646 w 26"/>
                  <a:gd name="T49" fmla="*/ 2147483646 h 32"/>
                  <a:gd name="T50" fmla="*/ 2147483646 w 26"/>
                  <a:gd name="T51" fmla="*/ 2147483646 h 32"/>
                  <a:gd name="T52" fmla="*/ 2147483646 w 26"/>
                  <a:gd name="T53" fmla="*/ 2147483646 h 32"/>
                  <a:gd name="T54" fmla="*/ 2147483646 w 26"/>
                  <a:gd name="T55" fmla="*/ 2147483646 h 32"/>
                  <a:gd name="T56" fmla="*/ 2147483646 w 26"/>
                  <a:gd name="T57" fmla="*/ 2147483646 h 32"/>
                  <a:gd name="T58" fmla="*/ 2147483646 w 26"/>
                  <a:gd name="T59" fmla="*/ 2147483646 h 32"/>
                  <a:gd name="T60" fmla="*/ 2147483646 w 26"/>
                  <a:gd name="T61" fmla="*/ 2147483646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"/>
                  <a:gd name="T94" fmla="*/ 0 h 32"/>
                  <a:gd name="T95" fmla="*/ 26 w 26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" h="32">
                    <a:moveTo>
                      <a:pt x="25" y="25"/>
                    </a:moveTo>
                    <a:cubicBezTo>
                      <a:pt x="25" y="24"/>
                      <a:pt x="25" y="24"/>
                      <a:pt x="24" y="23"/>
                    </a:cubicBezTo>
                    <a:cubicBezTo>
                      <a:pt x="24" y="23"/>
                      <a:pt x="23" y="23"/>
                      <a:pt x="22" y="22"/>
                    </a:cubicBezTo>
                    <a:cubicBezTo>
                      <a:pt x="22" y="22"/>
                      <a:pt x="23" y="21"/>
                      <a:pt x="22" y="20"/>
                    </a:cubicBezTo>
                    <a:cubicBezTo>
                      <a:pt x="21" y="20"/>
                      <a:pt x="20" y="20"/>
                      <a:pt x="19" y="19"/>
                    </a:cubicBezTo>
                    <a:cubicBezTo>
                      <a:pt x="18" y="18"/>
                      <a:pt x="20" y="18"/>
                      <a:pt x="19" y="18"/>
                    </a:cubicBezTo>
                    <a:cubicBezTo>
                      <a:pt x="19" y="17"/>
                      <a:pt x="18" y="17"/>
                      <a:pt x="18" y="16"/>
                    </a:cubicBezTo>
                    <a:cubicBezTo>
                      <a:pt x="16" y="15"/>
                      <a:pt x="17" y="12"/>
                      <a:pt x="16" y="11"/>
                    </a:cubicBezTo>
                    <a:cubicBezTo>
                      <a:pt x="16" y="11"/>
                      <a:pt x="13" y="12"/>
                      <a:pt x="13" y="11"/>
                    </a:cubicBezTo>
                    <a:cubicBezTo>
                      <a:pt x="13" y="9"/>
                      <a:pt x="14" y="8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4"/>
                      <a:pt x="8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4" y="1"/>
                      <a:pt x="3" y="3"/>
                    </a:cubicBezTo>
                    <a:cubicBezTo>
                      <a:pt x="2" y="3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3" y="14"/>
                      <a:pt x="4" y="12"/>
                      <a:pt x="5" y="13"/>
                    </a:cubicBezTo>
                    <a:cubicBezTo>
                      <a:pt x="6" y="14"/>
                      <a:pt x="4" y="14"/>
                      <a:pt x="5" y="16"/>
                    </a:cubicBezTo>
                    <a:cubicBezTo>
                      <a:pt x="5" y="17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6" y="22"/>
                      <a:pt x="5" y="23"/>
                      <a:pt x="6" y="24"/>
                    </a:cubicBezTo>
                    <a:cubicBezTo>
                      <a:pt x="6" y="26"/>
                      <a:pt x="8" y="27"/>
                      <a:pt x="9" y="29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10" y="30"/>
                      <a:pt x="11" y="30"/>
                      <a:pt x="12" y="30"/>
                    </a:cubicBezTo>
                    <a:cubicBezTo>
                      <a:pt x="15" y="29"/>
                      <a:pt x="17" y="29"/>
                      <a:pt x="19" y="30"/>
                    </a:cubicBezTo>
                    <a:cubicBezTo>
                      <a:pt x="21" y="30"/>
                      <a:pt x="24" y="32"/>
                      <a:pt x="25" y="30"/>
                    </a:cubicBezTo>
                    <a:cubicBezTo>
                      <a:pt x="26" y="29"/>
                      <a:pt x="24" y="28"/>
                      <a:pt x="24" y="27"/>
                    </a:cubicBezTo>
                    <a:cubicBezTo>
                      <a:pt x="24" y="27"/>
                      <a:pt x="25" y="26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4715575" y="4443411"/>
                <a:ext cx="1205524" cy="463611"/>
              </a:xfrm>
              <a:custGeom>
                <a:avLst/>
                <a:gdLst>
                  <a:gd name="T0" fmla="*/ 2147483647 w 124"/>
                  <a:gd name="T1" fmla="*/ 2147483647 h 70"/>
                  <a:gd name="T2" fmla="*/ 2147483647 w 124"/>
                  <a:gd name="T3" fmla="*/ 2147483647 h 70"/>
                  <a:gd name="T4" fmla="*/ 2147483647 w 124"/>
                  <a:gd name="T5" fmla="*/ 2147483647 h 70"/>
                  <a:gd name="T6" fmla="*/ 2147483647 w 124"/>
                  <a:gd name="T7" fmla="*/ 2147483647 h 70"/>
                  <a:gd name="T8" fmla="*/ 2147483647 w 124"/>
                  <a:gd name="T9" fmla="*/ 2147483647 h 70"/>
                  <a:gd name="T10" fmla="*/ 2147483647 w 124"/>
                  <a:gd name="T11" fmla="*/ 2147483647 h 70"/>
                  <a:gd name="T12" fmla="*/ 2147483647 w 124"/>
                  <a:gd name="T13" fmla="*/ 2147483647 h 70"/>
                  <a:gd name="T14" fmla="*/ 2147483647 w 124"/>
                  <a:gd name="T15" fmla="*/ 2147483647 h 70"/>
                  <a:gd name="T16" fmla="*/ 2147483647 w 124"/>
                  <a:gd name="T17" fmla="*/ 2147483647 h 70"/>
                  <a:gd name="T18" fmla="*/ 2147483647 w 124"/>
                  <a:gd name="T19" fmla="*/ 2147483647 h 70"/>
                  <a:gd name="T20" fmla="*/ 2147483647 w 124"/>
                  <a:gd name="T21" fmla="*/ 2147483647 h 70"/>
                  <a:gd name="T22" fmla="*/ 2147483647 w 124"/>
                  <a:gd name="T23" fmla="*/ 2147483647 h 70"/>
                  <a:gd name="T24" fmla="*/ 2147483647 w 124"/>
                  <a:gd name="T25" fmla="*/ 2147483647 h 70"/>
                  <a:gd name="T26" fmla="*/ 2147483647 w 124"/>
                  <a:gd name="T27" fmla="*/ 2147483647 h 70"/>
                  <a:gd name="T28" fmla="*/ 2147483647 w 124"/>
                  <a:gd name="T29" fmla="*/ 2147483647 h 70"/>
                  <a:gd name="T30" fmla="*/ 2147483647 w 124"/>
                  <a:gd name="T31" fmla="*/ 0 h 70"/>
                  <a:gd name="T32" fmla="*/ 2147483647 w 124"/>
                  <a:gd name="T33" fmla="*/ 2147483647 h 70"/>
                  <a:gd name="T34" fmla="*/ 2147483647 w 124"/>
                  <a:gd name="T35" fmla="*/ 2147483647 h 70"/>
                  <a:gd name="T36" fmla="*/ 2147483647 w 124"/>
                  <a:gd name="T37" fmla="*/ 2147483647 h 70"/>
                  <a:gd name="T38" fmla="*/ 2147483647 w 124"/>
                  <a:gd name="T39" fmla="*/ 2147483647 h 70"/>
                  <a:gd name="T40" fmla="*/ 2147483647 w 124"/>
                  <a:gd name="T41" fmla="*/ 2147483647 h 70"/>
                  <a:gd name="T42" fmla="*/ 2147483647 w 124"/>
                  <a:gd name="T43" fmla="*/ 2147483647 h 70"/>
                  <a:gd name="T44" fmla="*/ 2147483647 w 124"/>
                  <a:gd name="T45" fmla="*/ 2147483647 h 70"/>
                  <a:gd name="T46" fmla="*/ 2147483647 w 124"/>
                  <a:gd name="T47" fmla="*/ 2147483647 h 70"/>
                  <a:gd name="T48" fmla="*/ 2147483647 w 124"/>
                  <a:gd name="T49" fmla="*/ 2147483647 h 70"/>
                  <a:gd name="T50" fmla="*/ 2147483647 w 124"/>
                  <a:gd name="T51" fmla="*/ 2147483647 h 70"/>
                  <a:gd name="T52" fmla="*/ 2147483647 w 124"/>
                  <a:gd name="T53" fmla="*/ 2147483647 h 70"/>
                  <a:gd name="T54" fmla="*/ 2147483647 w 124"/>
                  <a:gd name="T55" fmla="*/ 2147483647 h 70"/>
                  <a:gd name="T56" fmla="*/ 2147483647 w 124"/>
                  <a:gd name="T57" fmla="*/ 2147483647 h 70"/>
                  <a:gd name="T58" fmla="*/ 2147483647 w 124"/>
                  <a:gd name="T59" fmla="*/ 2147483647 h 70"/>
                  <a:gd name="T60" fmla="*/ 2147483647 w 124"/>
                  <a:gd name="T61" fmla="*/ 2147483647 h 70"/>
                  <a:gd name="T62" fmla="*/ 2147483647 w 124"/>
                  <a:gd name="T63" fmla="*/ 2147483647 h 70"/>
                  <a:gd name="T64" fmla="*/ 0 w 124"/>
                  <a:gd name="T65" fmla="*/ 2147483647 h 70"/>
                  <a:gd name="T66" fmla="*/ 2147483647 w 124"/>
                  <a:gd name="T67" fmla="*/ 2147483647 h 70"/>
                  <a:gd name="T68" fmla="*/ 2147483647 w 124"/>
                  <a:gd name="T69" fmla="*/ 2147483647 h 70"/>
                  <a:gd name="T70" fmla="*/ 2147483647 w 124"/>
                  <a:gd name="T71" fmla="*/ 2147483647 h 70"/>
                  <a:gd name="T72" fmla="*/ 2147483647 w 124"/>
                  <a:gd name="T73" fmla="*/ 2147483647 h 70"/>
                  <a:gd name="T74" fmla="*/ 2147483647 w 124"/>
                  <a:gd name="T75" fmla="*/ 2147483647 h 70"/>
                  <a:gd name="T76" fmla="*/ 2147483647 w 124"/>
                  <a:gd name="T77" fmla="*/ 2147483647 h 70"/>
                  <a:gd name="T78" fmla="*/ 2147483647 w 124"/>
                  <a:gd name="T79" fmla="*/ 2147483647 h 70"/>
                  <a:gd name="T80" fmla="*/ 2147483647 w 124"/>
                  <a:gd name="T81" fmla="*/ 2147483647 h 70"/>
                  <a:gd name="T82" fmla="*/ 2147483647 w 124"/>
                  <a:gd name="T83" fmla="*/ 2147483647 h 70"/>
                  <a:gd name="T84" fmla="*/ 2147483647 w 124"/>
                  <a:gd name="T85" fmla="*/ 2147483647 h 70"/>
                  <a:gd name="T86" fmla="*/ 2147483647 w 124"/>
                  <a:gd name="T87" fmla="*/ 2147483647 h 70"/>
                  <a:gd name="T88" fmla="*/ 2147483647 w 124"/>
                  <a:gd name="T89" fmla="*/ 2147483647 h 70"/>
                  <a:gd name="T90" fmla="*/ 2147483647 w 124"/>
                  <a:gd name="T91" fmla="*/ 2147483647 h 70"/>
                  <a:gd name="T92" fmla="*/ 2147483647 w 124"/>
                  <a:gd name="T93" fmla="*/ 2147483647 h 70"/>
                  <a:gd name="T94" fmla="*/ 2147483647 w 124"/>
                  <a:gd name="T95" fmla="*/ 2147483647 h 70"/>
                  <a:gd name="T96" fmla="*/ 2147483647 w 124"/>
                  <a:gd name="T97" fmla="*/ 2147483647 h 70"/>
                  <a:gd name="T98" fmla="*/ 2147483647 w 124"/>
                  <a:gd name="T99" fmla="*/ 2147483647 h 70"/>
                  <a:gd name="T100" fmla="*/ 2147483647 w 124"/>
                  <a:gd name="T101" fmla="*/ 2147483647 h 70"/>
                  <a:gd name="T102" fmla="*/ 2147483647 w 124"/>
                  <a:gd name="T103" fmla="*/ 2147483647 h 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4"/>
                  <a:gd name="T157" fmla="*/ 0 h 70"/>
                  <a:gd name="T158" fmla="*/ 124 w 124"/>
                  <a:gd name="T159" fmla="*/ 70 h 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4" h="70">
                    <a:moveTo>
                      <a:pt x="41" y="68"/>
                    </a:move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70"/>
                      <a:pt x="41" y="69"/>
                      <a:pt x="42" y="69"/>
                    </a:cubicBezTo>
                    <a:cubicBezTo>
                      <a:pt x="42" y="68"/>
                      <a:pt x="42" y="67"/>
                      <a:pt x="41" y="68"/>
                    </a:cubicBezTo>
                    <a:close/>
                    <a:moveTo>
                      <a:pt x="58" y="15"/>
                    </a:moveTo>
                    <a:cubicBezTo>
                      <a:pt x="58" y="16"/>
                      <a:pt x="60" y="16"/>
                      <a:pt x="61" y="18"/>
                    </a:cubicBezTo>
                    <a:cubicBezTo>
                      <a:pt x="62" y="20"/>
                      <a:pt x="63" y="19"/>
                      <a:pt x="63" y="22"/>
                    </a:cubicBezTo>
                    <a:cubicBezTo>
                      <a:pt x="67" y="23"/>
                      <a:pt x="65" y="19"/>
                      <a:pt x="66" y="18"/>
                    </a:cubicBezTo>
                    <a:cubicBezTo>
                      <a:pt x="67" y="18"/>
                      <a:pt x="67" y="19"/>
                      <a:pt x="68" y="20"/>
                    </a:cubicBezTo>
                    <a:cubicBezTo>
                      <a:pt x="68" y="19"/>
                      <a:pt x="68" y="18"/>
                      <a:pt x="69" y="16"/>
                    </a:cubicBezTo>
                    <a:cubicBezTo>
                      <a:pt x="69" y="18"/>
                      <a:pt x="70" y="18"/>
                      <a:pt x="70" y="18"/>
                    </a:cubicBezTo>
                    <a:cubicBezTo>
                      <a:pt x="71" y="18"/>
                      <a:pt x="72" y="16"/>
                      <a:pt x="73" y="15"/>
                    </a:cubicBezTo>
                    <a:cubicBezTo>
                      <a:pt x="73" y="15"/>
                      <a:pt x="73" y="17"/>
                      <a:pt x="75" y="17"/>
                    </a:cubicBezTo>
                    <a:cubicBezTo>
                      <a:pt x="78" y="16"/>
                      <a:pt x="77" y="12"/>
                      <a:pt x="79" y="12"/>
                    </a:cubicBezTo>
                    <a:cubicBezTo>
                      <a:pt x="79" y="12"/>
                      <a:pt x="78" y="15"/>
                      <a:pt x="79" y="15"/>
                    </a:cubicBezTo>
                    <a:cubicBezTo>
                      <a:pt x="80" y="15"/>
                      <a:pt x="81" y="13"/>
                      <a:pt x="81" y="13"/>
                    </a:cubicBezTo>
                    <a:cubicBezTo>
                      <a:pt x="82" y="13"/>
                      <a:pt x="81" y="14"/>
                      <a:pt x="82" y="14"/>
                    </a:cubicBezTo>
                    <a:cubicBezTo>
                      <a:pt x="83" y="14"/>
                      <a:pt x="86" y="14"/>
                      <a:pt x="86" y="13"/>
                    </a:cubicBezTo>
                    <a:cubicBezTo>
                      <a:pt x="87" y="13"/>
                      <a:pt x="86" y="13"/>
                      <a:pt x="86" y="12"/>
                    </a:cubicBezTo>
                    <a:cubicBezTo>
                      <a:pt x="87" y="11"/>
                      <a:pt x="88" y="12"/>
                      <a:pt x="88" y="12"/>
                    </a:cubicBezTo>
                    <a:cubicBezTo>
                      <a:pt x="92" y="9"/>
                      <a:pt x="92" y="12"/>
                      <a:pt x="93" y="12"/>
                    </a:cubicBezTo>
                    <a:cubicBezTo>
                      <a:pt x="94" y="11"/>
                      <a:pt x="95" y="11"/>
                      <a:pt x="96" y="10"/>
                    </a:cubicBezTo>
                    <a:cubicBezTo>
                      <a:pt x="99" y="11"/>
                      <a:pt x="100" y="10"/>
                      <a:pt x="101" y="10"/>
                    </a:cubicBezTo>
                    <a:cubicBezTo>
                      <a:pt x="107" y="14"/>
                      <a:pt x="106" y="11"/>
                      <a:pt x="109" y="11"/>
                    </a:cubicBezTo>
                    <a:cubicBezTo>
                      <a:pt x="113" y="13"/>
                      <a:pt x="112" y="10"/>
                      <a:pt x="115" y="10"/>
                    </a:cubicBezTo>
                    <a:cubicBezTo>
                      <a:pt x="117" y="10"/>
                      <a:pt x="117" y="11"/>
                      <a:pt x="119" y="10"/>
                    </a:cubicBezTo>
                    <a:cubicBezTo>
                      <a:pt x="124" y="6"/>
                      <a:pt x="123" y="4"/>
                      <a:pt x="122" y="3"/>
                    </a:cubicBezTo>
                    <a:cubicBezTo>
                      <a:pt x="115" y="1"/>
                      <a:pt x="115" y="4"/>
                      <a:pt x="114" y="4"/>
                    </a:cubicBezTo>
                    <a:cubicBezTo>
                      <a:pt x="112" y="4"/>
                      <a:pt x="111" y="4"/>
                      <a:pt x="109" y="4"/>
                    </a:cubicBezTo>
                    <a:cubicBezTo>
                      <a:pt x="108" y="4"/>
                      <a:pt x="107" y="3"/>
                      <a:pt x="106" y="3"/>
                    </a:cubicBezTo>
                    <a:cubicBezTo>
                      <a:pt x="105" y="3"/>
                      <a:pt x="104" y="4"/>
                      <a:pt x="103" y="3"/>
                    </a:cubicBezTo>
                    <a:cubicBezTo>
                      <a:pt x="102" y="3"/>
                      <a:pt x="101" y="0"/>
                      <a:pt x="99" y="0"/>
                    </a:cubicBezTo>
                    <a:cubicBezTo>
                      <a:pt x="97" y="0"/>
                      <a:pt x="98" y="3"/>
                      <a:pt x="95" y="1"/>
                    </a:cubicBezTo>
                    <a:cubicBezTo>
                      <a:pt x="94" y="1"/>
                      <a:pt x="93" y="1"/>
                      <a:pt x="92" y="1"/>
                    </a:cubicBezTo>
                    <a:cubicBezTo>
                      <a:pt x="91" y="1"/>
                      <a:pt x="90" y="0"/>
                      <a:pt x="89" y="0"/>
                    </a:cubicBezTo>
                    <a:cubicBezTo>
                      <a:pt x="87" y="0"/>
                      <a:pt x="87" y="1"/>
                      <a:pt x="86" y="1"/>
                    </a:cubicBezTo>
                    <a:cubicBezTo>
                      <a:pt x="85" y="1"/>
                      <a:pt x="85" y="1"/>
                      <a:pt x="84" y="1"/>
                    </a:cubicBezTo>
                    <a:cubicBezTo>
                      <a:pt x="83" y="2"/>
                      <a:pt x="82" y="3"/>
                      <a:pt x="82" y="3"/>
                    </a:cubicBezTo>
                    <a:cubicBezTo>
                      <a:pt x="81" y="3"/>
                      <a:pt x="80" y="2"/>
                      <a:pt x="80" y="2"/>
                    </a:cubicBezTo>
                    <a:cubicBezTo>
                      <a:pt x="79" y="2"/>
                      <a:pt x="79" y="3"/>
                      <a:pt x="78" y="4"/>
                    </a:cubicBezTo>
                    <a:cubicBezTo>
                      <a:pt x="77" y="3"/>
                      <a:pt x="76" y="1"/>
                      <a:pt x="75" y="2"/>
                    </a:cubicBezTo>
                    <a:cubicBezTo>
                      <a:pt x="74" y="3"/>
                      <a:pt x="75" y="4"/>
                      <a:pt x="75" y="5"/>
                    </a:cubicBezTo>
                    <a:cubicBezTo>
                      <a:pt x="74" y="5"/>
                      <a:pt x="73" y="4"/>
                      <a:pt x="73" y="5"/>
                    </a:cubicBezTo>
                    <a:cubicBezTo>
                      <a:pt x="73" y="6"/>
                      <a:pt x="75" y="7"/>
                      <a:pt x="74" y="8"/>
                    </a:cubicBezTo>
                    <a:cubicBezTo>
                      <a:pt x="72" y="7"/>
                      <a:pt x="71" y="5"/>
                      <a:pt x="70" y="7"/>
                    </a:cubicBezTo>
                    <a:cubicBezTo>
                      <a:pt x="70" y="8"/>
                      <a:pt x="71" y="8"/>
                      <a:pt x="71" y="9"/>
                    </a:cubicBezTo>
                    <a:cubicBezTo>
                      <a:pt x="70" y="9"/>
                      <a:pt x="70" y="8"/>
                      <a:pt x="69" y="8"/>
                    </a:cubicBezTo>
                    <a:cubicBezTo>
                      <a:pt x="68" y="8"/>
                      <a:pt x="66" y="10"/>
                      <a:pt x="67" y="11"/>
                    </a:cubicBezTo>
                    <a:cubicBezTo>
                      <a:pt x="67" y="11"/>
                      <a:pt x="67" y="11"/>
                      <a:pt x="66" y="11"/>
                    </a:cubicBezTo>
                    <a:cubicBezTo>
                      <a:pt x="66" y="11"/>
                      <a:pt x="65" y="10"/>
                      <a:pt x="64" y="10"/>
                    </a:cubicBezTo>
                    <a:cubicBezTo>
                      <a:pt x="63" y="10"/>
                      <a:pt x="62" y="11"/>
                      <a:pt x="62" y="11"/>
                    </a:cubicBezTo>
                    <a:cubicBezTo>
                      <a:pt x="61" y="11"/>
                      <a:pt x="60" y="10"/>
                      <a:pt x="58" y="11"/>
                    </a:cubicBezTo>
                    <a:cubicBezTo>
                      <a:pt x="58" y="12"/>
                      <a:pt x="61" y="13"/>
                      <a:pt x="62" y="14"/>
                    </a:cubicBezTo>
                    <a:cubicBezTo>
                      <a:pt x="61" y="14"/>
                      <a:pt x="59" y="14"/>
                      <a:pt x="58" y="15"/>
                    </a:cubicBezTo>
                    <a:close/>
                    <a:moveTo>
                      <a:pt x="46" y="58"/>
                    </a:moveTo>
                    <a:cubicBezTo>
                      <a:pt x="46" y="61"/>
                      <a:pt x="47" y="64"/>
                      <a:pt x="47" y="67"/>
                    </a:cubicBezTo>
                    <a:cubicBezTo>
                      <a:pt x="48" y="67"/>
                      <a:pt x="49" y="68"/>
                      <a:pt x="51" y="66"/>
                    </a:cubicBezTo>
                    <a:cubicBezTo>
                      <a:pt x="51" y="65"/>
                      <a:pt x="52" y="63"/>
                      <a:pt x="52" y="62"/>
                    </a:cubicBezTo>
                    <a:cubicBezTo>
                      <a:pt x="52" y="60"/>
                      <a:pt x="50" y="57"/>
                      <a:pt x="49" y="55"/>
                    </a:cubicBezTo>
                    <a:cubicBezTo>
                      <a:pt x="49" y="55"/>
                      <a:pt x="48" y="58"/>
                      <a:pt x="46" y="58"/>
                    </a:cubicBezTo>
                    <a:close/>
                    <a:moveTo>
                      <a:pt x="0" y="43"/>
                    </a:moveTo>
                    <a:cubicBezTo>
                      <a:pt x="2" y="46"/>
                      <a:pt x="5" y="45"/>
                      <a:pt x="8" y="44"/>
                    </a:cubicBezTo>
                    <a:cubicBezTo>
                      <a:pt x="11" y="45"/>
                      <a:pt x="11" y="44"/>
                      <a:pt x="10" y="41"/>
                    </a:cubicBezTo>
                    <a:cubicBezTo>
                      <a:pt x="10" y="40"/>
                      <a:pt x="11" y="38"/>
                      <a:pt x="7" y="37"/>
                    </a:cubicBezTo>
                    <a:cubicBezTo>
                      <a:pt x="5" y="37"/>
                      <a:pt x="4" y="39"/>
                      <a:pt x="3" y="40"/>
                    </a:cubicBezTo>
                    <a:cubicBezTo>
                      <a:pt x="1" y="41"/>
                      <a:pt x="0" y="41"/>
                      <a:pt x="0" y="43"/>
                    </a:cubicBezTo>
                    <a:close/>
                    <a:moveTo>
                      <a:pt x="34" y="31"/>
                    </a:moveTo>
                    <a:cubicBezTo>
                      <a:pt x="33" y="31"/>
                      <a:pt x="34" y="32"/>
                      <a:pt x="34" y="33"/>
                    </a:cubicBezTo>
                    <a:cubicBezTo>
                      <a:pt x="34" y="34"/>
                      <a:pt x="33" y="34"/>
                      <a:pt x="34" y="34"/>
                    </a:cubicBezTo>
                    <a:cubicBezTo>
                      <a:pt x="35" y="35"/>
                      <a:pt x="35" y="33"/>
                      <a:pt x="35" y="32"/>
                    </a:cubicBezTo>
                    <a:cubicBezTo>
                      <a:pt x="36" y="31"/>
                      <a:pt x="35" y="30"/>
                      <a:pt x="34" y="31"/>
                    </a:cubicBezTo>
                    <a:close/>
                    <a:moveTo>
                      <a:pt x="46" y="50"/>
                    </a:moveTo>
                    <a:cubicBezTo>
                      <a:pt x="48" y="48"/>
                      <a:pt x="46" y="44"/>
                      <a:pt x="46" y="40"/>
                    </a:cubicBezTo>
                    <a:cubicBezTo>
                      <a:pt x="47" y="38"/>
                      <a:pt x="48" y="36"/>
                      <a:pt x="48" y="35"/>
                    </a:cubicBezTo>
                    <a:cubicBezTo>
                      <a:pt x="48" y="34"/>
                      <a:pt x="48" y="33"/>
                      <a:pt x="48" y="32"/>
                    </a:cubicBezTo>
                    <a:cubicBezTo>
                      <a:pt x="49" y="31"/>
                      <a:pt x="51" y="30"/>
                      <a:pt x="52" y="30"/>
                    </a:cubicBezTo>
                    <a:cubicBezTo>
                      <a:pt x="52" y="29"/>
                      <a:pt x="52" y="28"/>
                      <a:pt x="52" y="27"/>
                    </a:cubicBezTo>
                    <a:cubicBezTo>
                      <a:pt x="53" y="27"/>
                      <a:pt x="53" y="27"/>
                      <a:pt x="54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5" y="26"/>
                      <a:pt x="56" y="27"/>
                    </a:cubicBezTo>
                    <a:cubicBezTo>
                      <a:pt x="56" y="26"/>
                      <a:pt x="56" y="25"/>
                      <a:pt x="57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9" y="25"/>
                      <a:pt x="58" y="24"/>
                      <a:pt x="58" y="23"/>
                    </a:cubicBezTo>
                    <a:cubicBezTo>
                      <a:pt x="59" y="23"/>
                      <a:pt x="61" y="24"/>
                      <a:pt x="61" y="20"/>
                    </a:cubicBezTo>
                    <a:cubicBezTo>
                      <a:pt x="58" y="18"/>
                      <a:pt x="56" y="16"/>
                      <a:pt x="54" y="15"/>
                    </a:cubicBezTo>
                    <a:cubicBezTo>
                      <a:pt x="52" y="15"/>
                      <a:pt x="51" y="17"/>
                      <a:pt x="50" y="18"/>
                    </a:cubicBezTo>
                    <a:cubicBezTo>
                      <a:pt x="49" y="18"/>
                      <a:pt x="48" y="16"/>
                      <a:pt x="47" y="17"/>
                    </a:cubicBezTo>
                    <a:cubicBezTo>
                      <a:pt x="46" y="17"/>
                      <a:pt x="47" y="17"/>
                      <a:pt x="47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47" y="20"/>
                      <a:pt x="46" y="20"/>
                      <a:pt x="46" y="21"/>
                    </a:cubicBezTo>
                    <a:cubicBezTo>
                      <a:pt x="44" y="21"/>
                      <a:pt x="43" y="23"/>
                      <a:pt x="41" y="24"/>
                    </a:cubicBezTo>
                    <a:cubicBezTo>
                      <a:pt x="40" y="24"/>
                      <a:pt x="39" y="23"/>
                      <a:pt x="39" y="21"/>
                    </a:cubicBezTo>
                    <a:cubicBezTo>
                      <a:pt x="37" y="21"/>
                      <a:pt x="33" y="27"/>
                      <a:pt x="34" y="28"/>
                    </a:cubicBezTo>
                    <a:cubicBezTo>
                      <a:pt x="35" y="29"/>
                      <a:pt x="36" y="28"/>
                      <a:pt x="37" y="28"/>
                    </a:cubicBezTo>
                    <a:cubicBezTo>
                      <a:pt x="37" y="30"/>
                      <a:pt x="38" y="31"/>
                      <a:pt x="39" y="32"/>
                    </a:cubicBezTo>
                    <a:lnTo>
                      <a:pt x="38" y="34"/>
                    </a:lnTo>
                    <a:cubicBezTo>
                      <a:pt x="39" y="33"/>
                      <a:pt x="40" y="34"/>
                      <a:pt x="40" y="35"/>
                    </a:cubicBezTo>
                    <a:cubicBezTo>
                      <a:pt x="39" y="35"/>
                      <a:pt x="38" y="35"/>
                      <a:pt x="38" y="34"/>
                    </a:cubicBezTo>
                    <a:cubicBezTo>
                      <a:pt x="38" y="35"/>
                      <a:pt x="37" y="35"/>
                      <a:pt x="38" y="36"/>
                    </a:cubicBezTo>
                    <a:cubicBezTo>
                      <a:pt x="38" y="36"/>
                      <a:pt x="39" y="36"/>
                      <a:pt x="39" y="37"/>
                    </a:cubicBezTo>
                    <a:cubicBezTo>
                      <a:pt x="38" y="38"/>
                      <a:pt x="37" y="36"/>
                      <a:pt x="36" y="36"/>
                    </a:cubicBezTo>
                    <a:cubicBezTo>
                      <a:pt x="34" y="41"/>
                      <a:pt x="37" y="40"/>
                      <a:pt x="37" y="42"/>
                    </a:cubicBezTo>
                    <a:cubicBezTo>
                      <a:pt x="36" y="47"/>
                      <a:pt x="38" y="44"/>
                      <a:pt x="39" y="45"/>
                    </a:cubicBezTo>
                    <a:cubicBezTo>
                      <a:pt x="42" y="48"/>
                      <a:pt x="42" y="46"/>
                      <a:pt x="43" y="47"/>
                    </a:cubicBezTo>
                    <a:cubicBezTo>
                      <a:pt x="44" y="49"/>
                      <a:pt x="45" y="50"/>
                      <a:pt x="46" y="5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Freeform 79"/>
              <p:cNvSpPr>
                <a:spLocks/>
              </p:cNvSpPr>
              <p:nvPr/>
            </p:nvSpPr>
            <p:spPr bwMode="auto">
              <a:xfrm>
                <a:off x="4365723" y="4621493"/>
                <a:ext cx="991958" cy="478535"/>
              </a:xfrm>
              <a:custGeom>
                <a:avLst/>
                <a:gdLst>
                  <a:gd name="T0" fmla="*/ 2147483647 w 102"/>
                  <a:gd name="T1" fmla="*/ 2147483647 h 72"/>
                  <a:gd name="T2" fmla="*/ 2147483647 w 102"/>
                  <a:gd name="T3" fmla="*/ 2147483647 h 72"/>
                  <a:gd name="T4" fmla="*/ 2147483647 w 102"/>
                  <a:gd name="T5" fmla="*/ 2147483647 h 72"/>
                  <a:gd name="T6" fmla="*/ 2147483647 w 102"/>
                  <a:gd name="T7" fmla="*/ 2147483647 h 72"/>
                  <a:gd name="T8" fmla="*/ 2147483647 w 102"/>
                  <a:gd name="T9" fmla="*/ 2147483647 h 72"/>
                  <a:gd name="T10" fmla="*/ 2147483647 w 102"/>
                  <a:gd name="T11" fmla="*/ 2147483647 h 72"/>
                  <a:gd name="T12" fmla="*/ 2147483647 w 102"/>
                  <a:gd name="T13" fmla="*/ 2147483647 h 72"/>
                  <a:gd name="T14" fmla="*/ 2147483647 w 102"/>
                  <a:gd name="T15" fmla="*/ 2147483647 h 72"/>
                  <a:gd name="T16" fmla="*/ 2147483647 w 102"/>
                  <a:gd name="T17" fmla="*/ 2147483647 h 72"/>
                  <a:gd name="T18" fmla="*/ 2147483647 w 102"/>
                  <a:gd name="T19" fmla="*/ 2147483647 h 72"/>
                  <a:gd name="T20" fmla="*/ 2147483647 w 102"/>
                  <a:gd name="T21" fmla="*/ 2147483647 h 72"/>
                  <a:gd name="T22" fmla="*/ 2147483647 w 102"/>
                  <a:gd name="T23" fmla="*/ 2147483647 h 72"/>
                  <a:gd name="T24" fmla="*/ 2147483647 w 102"/>
                  <a:gd name="T25" fmla="*/ 2147483647 h 72"/>
                  <a:gd name="T26" fmla="*/ 2147483647 w 102"/>
                  <a:gd name="T27" fmla="*/ 2147483647 h 72"/>
                  <a:gd name="T28" fmla="*/ 2147483647 w 102"/>
                  <a:gd name="T29" fmla="*/ 2147483647 h 72"/>
                  <a:gd name="T30" fmla="*/ 2147483647 w 102"/>
                  <a:gd name="T31" fmla="*/ 2147483647 h 72"/>
                  <a:gd name="T32" fmla="*/ 2147483647 w 102"/>
                  <a:gd name="T33" fmla="*/ 2147483647 h 72"/>
                  <a:gd name="T34" fmla="*/ 2147483647 w 102"/>
                  <a:gd name="T35" fmla="*/ 2147483647 h 72"/>
                  <a:gd name="T36" fmla="*/ 2147483647 w 102"/>
                  <a:gd name="T37" fmla="*/ 2147483647 h 72"/>
                  <a:gd name="T38" fmla="*/ 2147483647 w 102"/>
                  <a:gd name="T39" fmla="*/ 2147483647 h 72"/>
                  <a:gd name="T40" fmla="*/ 2147483647 w 102"/>
                  <a:gd name="T41" fmla="*/ 2147483647 h 72"/>
                  <a:gd name="T42" fmla="*/ 2147483647 w 102"/>
                  <a:gd name="T43" fmla="*/ 2147483647 h 72"/>
                  <a:gd name="T44" fmla="*/ 2147483647 w 102"/>
                  <a:gd name="T45" fmla="*/ 0 h 72"/>
                  <a:gd name="T46" fmla="*/ 2147483647 w 102"/>
                  <a:gd name="T47" fmla="*/ 2147483647 h 72"/>
                  <a:gd name="T48" fmla="*/ 2147483647 w 102"/>
                  <a:gd name="T49" fmla="*/ 2147483647 h 72"/>
                  <a:gd name="T50" fmla="*/ 2147483647 w 102"/>
                  <a:gd name="T51" fmla="*/ 2147483647 h 72"/>
                  <a:gd name="T52" fmla="*/ 2147483647 w 102"/>
                  <a:gd name="T53" fmla="*/ 2147483647 h 72"/>
                  <a:gd name="T54" fmla="*/ 0 w 102"/>
                  <a:gd name="T55" fmla="*/ 2147483647 h 72"/>
                  <a:gd name="T56" fmla="*/ 2147483647 w 102"/>
                  <a:gd name="T57" fmla="*/ 2147483647 h 72"/>
                  <a:gd name="T58" fmla="*/ 2147483647 w 102"/>
                  <a:gd name="T59" fmla="*/ 2147483647 h 72"/>
                  <a:gd name="T60" fmla="*/ 2147483647 w 102"/>
                  <a:gd name="T61" fmla="*/ 2147483647 h 72"/>
                  <a:gd name="T62" fmla="*/ 2147483647 w 102"/>
                  <a:gd name="T63" fmla="*/ 2147483647 h 72"/>
                  <a:gd name="T64" fmla="*/ 2147483647 w 102"/>
                  <a:gd name="T65" fmla="*/ 2147483647 h 72"/>
                  <a:gd name="T66" fmla="*/ 2147483647 w 102"/>
                  <a:gd name="T67" fmla="*/ 2147483647 h 72"/>
                  <a:gd name="T68" fmla="*/ 2147483647 w 102"/>
                  <a:gd name="T69" fmla="*/ 2147483647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"/>
                  <a:gd name="T106" fmla="*/ 0 h 72"/>
                  <a:gd name="T107" fmla="*/ 102 w 102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" h="72">
                    <a:moveTo>
                      <a:pt x="102" y="59"/>
                    </a:moveTo>
                    <a:cubicBezTo>
                      <a:pt x="101" y="56"/>
                      <a:pt x="99" y="52"/>
                      <a:pt x="97" y="49"/>
                    </a:cubicBezTo>
                    <a:cubicBezTo>
                      <a:pt x="96" y="47"/>
                      <a:pt x="93" y="45"/>
                      <a:pt x="91" y="43"/>
                    </a:cubicBezTo>
                    <a:cubicBezTo>
                      <a:pt x="89" y="40"/>
                      <a:pt x="88" y="39"/>
                      <a:pt x="87" y="41"/>
                    </a:cubicBezTo>
                    <a:cubicBezTo>
                      <a:pt x="85" y="41"/>
                      <a:pt x="84" y="40"/>
                      <a:pt x="84" y="43"/>
                    </a:cubicBezTo>
                    <a:cubicBezTo>
                      <a:pt x="84" y="44"/>
                      <a:pt x="83" y="45"/>
                      <a:pt x="82" y="46"/>
                    </a:cubicBezTo>
                    <a:cubicBezTo>
                      <a:pt x="82" y="46"/>
                      <a:pt x="84" y="46"/>
                      <a:pt x="83" y="48"/>
                    </a:cubicBezTo>
                    <a:cubicBezTo>
                      <a:pt x="82" y="49"/>
                      <a:pt x="81" y="51"/>
                      <a:pt x="80" y="51"/>
                    </a:cubicBezTo>
                    <a:cubicBezTo>
                      <a:pt x="79" y="50"/>
                      <a:pt x="78" y="49"/>
                      <a:pt x="76" y="49"/>
                    </a:cubicBezTo>
                    <a:cubicBezTo>
                      <a:pt x="74" y="49"/>
                      <a:pt x="75" y="53"/>
                      <a:pt x="73" y="52"/>
                    </a:cubicBezTo>
                    <a:cubicBezTo>
                      <a:pt x="71" y="49"/>
                      <a:pt x="74" y="48"/>
                      <a:pt x="76" y="48"/>
                    </a:cubicBezTo>
                    <a:cubicBezTo>
                      <a:pt x="75" y="47"/>
                      <a:pt x="75" y="46"/>
                      <a:pt x="76" y="45"/>
                    </a:cubicBezTo>
                    <a:cubicBezTo>
                      <a:pt x="77" y="45"/>
                      <a:pt x="77" y="44"/>
                      <a:pt x="75" y="44"/>
                    </a:cubicBezTo>
                    <a:cubicBezTo>
                      <a:pt x="72" y="43"/>
                      <a:pt x="73" y="44"/>
                      <a:pt x="71" y="45"/>
                    </a:cubicBezTo>
                    <a:cubicBezTo>
                      <a:pt x="70" y="45"/>
                      <a:pt x="71" y="43"/>
                      <a:pt x="66" y="44"/>
                    </a:cubicBezTo>
                    <a:cubicBezTo>
                      <a:pt x="64" y="43"/>
                      <a:pt x="64" y="40"/>
                      <a:pt x="59" y="39"/>
                    </a:cubicBezTo>
                    <a:cubicBezTo>
                      <a:pt x="55" y="39"/>
                      <a:pt x="55" y="42"/>
                      <a:pt x="54" y="42"/>
                    </a:cubicBezTo>
                    <a:cubicBezTo>
                      <a:pt x="54" y="41"/>
                      <a:pt x="53" y="40"/>
                      <a:pt x="53" y="38"/>
                    </a:cubicBezTo>
                    <a:cubicBezTo>
                      <a:pt x="53" y="38"/>
                      <a:pt x="50" y="39"/>
                      <a:pt x="50" y="35"/>
                    </a:cubicBezTo>
                    <a:cubicBezTo>
                      <a:pt x="53" y="36"/>
                      <a:pt x="52" y="35"/>
                      <a:pt x="53" y="33"/>
                    </a:cubicBezTo>
                    <a:cubicBezTo>
                      <a:pt x="54" y="33"/>
                      <a:pt x="55" y="33"/>
                      <a:pt x="56" y="31"/>
                    </a:cubicBezTo>
                    <a:cubicBezTo>
                      <a:pt x="57" y="31"/>
                      <a:pt x="58" y="33"/>
                      <a:pt x="59" y="32"/>
                    </a:cubicBezTo>
                    <a:cubicBezTo>
                      <a:pt x="59" y="32"/>
                      <a:pt x="60" y="31"/>
                      <a:pt x="53" y="30"/>
                    </a:cubicBezTo>
                    <a:cubicBezTo>
                      <a:pt x="51" y="30"/>
                      <a:pt x="50" y="29"/>
                      <a:pt x="49" y="29"/>
                    </a:cubicBezTo>
                    <a:cubicBezTo>
                      <a:pt x="48" y="30"/>
                      <a:pt x="50" y="33"/>
                      <a:pt x="47" y="32"/>
                    </a:cubicBezTo>
                    <a:cubicBezTo>
                      <a:pt x="47" y="31"/>
                      <a:pt x="48" y="30"/>
                      <a:pt x="46" y="29"/>
                    </a:cubicBezTo>
                    <a:cubicBezTo>
                      <a:pt x="45" y="28"/>
                      <a:pt x="44" y="29"/>
                      <a:pt x="42" y="29"/>
                    </a:cubicBezTo>
                    <a:cubicBezTo>
                      <a:pt x="39" y="27"/>
                      <a:pt x="42" y="27"/>
                      <a:pt x="32" y="27"/>
                    </a:cubicBezTo>
                    <a:cubicBezTo>
                      <a:pt x="30" y="27"/>
                      <a:pt x="31" y="25"/>
                      <a:pt x="30" y="24"/>
                    </a:cubicBezTo>
                    <a:cubicBezTo>
                      <a:pt x="29" y="24"/>
                      <a:pt x="29" y="26"/>
                      <a:pt x="28" y="26"/>
                    </a:cubicBezTo>
                    <a:cubicBezTo>
                      <a:pt x="26" y="27"/>
                      <a:pt x="25" y="25"/>
                      <a:pt x="24" y="25"/>
                    </a:cubicBezTo>
                    <a:cubicBezTo>
                      <a:pt x="22" y="26"/>
                      <a:pt x="20" y="28"/>
                      <a:pt x="16" y="28"/>
                    </a:cubicBezTo>
                    <a:cubicBezTo>
                      <a:pt x="12" y="28"/>
                      <a:pt x="12" y="25"/>
                      <a:pt x="10" y="24"/>
                    </a:cubicBezTo>
                    <a:cubicBezTo>
                      <a:pt x="10" y="23"/>
                      <a:pt x="11" y="22"/>
                      <a:pt x="12" y="21"/>
                    </a:cubicBezTo>
                    <a:cubicBezTo>
                      <a:pt x="12" y="19"/>
                      <a:pt x="10" y="18"/>
                      <a:pt x="11" y="16"/>
                    </a:cubicBezTo>
                    <a:cubicBezTo>
                      <a:pt x="12" y="15"/>
                      <a:pt x="13" y="15"/>
                      <a:pt x="14" y="15"/>
                    </a:cubicBezTo>
                    <a:cubicBezTo>
                      <a:pt x="17" y="14"/>
                      <a:pt x="18" y="15"/>
                      <a:pt x="19" y="16"/>
                    </a:cubicBezTo>
                    <a:cubicBezTo>
                      <a:pt x="20" y="16"/>
                      <a:pt x="21" y="18"/>
                      <a:pt x="22" y="18"/>
                    </a:cubicBezTo>
                    <a:cubicBezTo>
                      <a:pt x="23" y="18"/>
                      <a:pt x="23" y="17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7"/>
                      <a:pt x="22" y="5"/>
                      <a:pt x="20" y="4"/>
                    </a:cubicBezTo>
                    <a:cubicBezTo>
                      <a:pt x="20" y="3"/>
                      <a:pt x="20" y="2"/>
                      <a:pt x="20" y="0"/>
                    </a:cubicBezTo>
                    <a:cubicBezTo>
                      <a:pt x="18" y="1"/>
                      <a:pt x="18" y="4"/>
                      <a:pt x="18" y="6"/>
                    </a:cubicBezTo>
                    <a:cubicBezTo>
                      <a:pt x="17" y="7"/>
                      <a:pt x="16" y="8"/>
                      <a:pt x="16" y="8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6" y="14"/>
                      <a:pt x="7" y="15"/>
                      <a:pt x="7" y="17"/>
                    </a:cubicBezTo>
                    <a:cubicBezTo>
                      <a:pt x="6" y="18"/>
                      <a:pt x="5" y="19"/>
                      <a:pt x="4" y="19"/>
                    </a:cubicBezTo>
                    <a:cubicBezTo>
                      <a:pt x="3" y="19"/>
                      <a:pt x="3" y="19"/>
                      <a:pt x="3" y="21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3"/>
                      <a:pt x="0" y="26"/>
                      <a:pt x="3" y="30"/>
                    </a:cubicBezTo>
                    <a:cubicBezTo>
                      <a:pt x="4" y="33"/>
                      <a:pt x="5" y="36"/>
                      <a:pt x="6" y="37"/>
                    </a:cubicBezTo>
                    <a:cubicBezTo>
                      <a:pt x="7" y="38"/>
                      <a:pt x="8" y="38"/>
                      <a:pt x="10" y="38"/>
                    </a:cubicBezTo>
                    <a:cubicBezTo>
                      <a:pt x="10" y="38"/>
                      <a:pt x="9" y="37"/>
                      <a:pt x="9" y="37"/>
                    </a:cubicBezTo>
                    <a:cubicBezTo>
                      <a:pt x="9" y="37"/>
                      <a:pt x="10" y="37"/>
                      <a:pt x="12" y="37"/>
                    </a:cubicBezTo>
                    <a:cubicBezTo>
                      <a:pt x="13" y="37"/>
                      <a:pt x="14" y="39"/>
                      <a:pt x="16" y="40"/>
                    </a:cubicBezTo>
                    <a:cubicBezTo>
                      <a:pt x="23" y="40"/>
                      <a:pt x="33" y="44"/>
                      <a:pt x="37" y="42"/>
                    </a:cubicBezTo>
                    <a:cubicBezTo>
                      <a:pt x="39" y="51"/>
                      <a:pt x="65" y="65"/>
                      <a:pt x="71" y="70"/>
                    </a:cubicBezTo>
                    <a:cubicBezTo>
                      <a:pt x="80" y="72"/>
                      <a:pt x="81" y="66"/>
                      <a:pt x="83" y="65"/>
                    </a:cubicBezTo>
                    <a:cubicBezTo>
                      <a:pt x="85" y="65"/>
                      <a:pt x="86" y="66"/>
                      <a:pt x="88" y="66"/>
                    </a:cubicBezTo>
                    <a:cubicBezTo>
                      <a:pt x="89" y="65"/>
                      <a:pt x="90" y="64"/>
                      <a:pt x="94" y="63"/>
                    </a:cubicBezTo>
                    <a:cubicBezTo>
                      <a:pt x="95" y="63"/>
                      <a:pt x="96" y="64"/>
                      <a:pt x="98" y="64"/>
                    </a:cubicBezTo>
                    <a:cubicBezTo>
                      <a:pt x="99" y="63"/>
                      <a:pt x="100" y="62"/>
                      <a:pt x="100" y="59"/>
                    </a:cubicBezTo>
                    <a:cubicBezTo>
                      <a:pt x="100" y="59"/>
                      <a:pt x="101" y="59"/>
                      <a:pt x="102" y="5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80"/>
              <p:cNvSpPr>
                <a:spLocks/>
              </p:cNvSpPr>
              <p:nvPr/>
            </p:nvSpPr>
            <p:spPr bwMode="auto">
              <a:xfrm>
                <a:off x="3970906" y="4233492"/>
                <a:ext cx="436968" cy="448689"/>
              </a:xfrm>
              <a:custGeom>
                <a:avLst/>
                <a:gdLst>
                  <a:gd name="T0" fmla="*/ 2147483647 w 45"/>
                  <a:gd name="T1" fmla="*/ 2147483647 h 68"/>
                  <a:gd name="T2" fmla="*/ 2147483647 w 45"/>
                  <a:gd name="T3" fmla="*/ 2147483647 h 68"/>
                  <a:gd name="T4" fmla="*/ 2147483647 w 45"/>
                  <a:gd name="T5" fmla="*/ 2147483647 h 68"/>
                  <a:gd name="T6" fmla="*/ 2147483647 w 45"/>
                  <a:gd name="T7" fmla="*/ 2147483647 h 68"/>
                  <a:gd name="T8" fmla="*/ 2147483647 w 45"/>
                  <a:gd name="T9" fmla="*/ 2147483647 h 68"/>
                  <a:gd name="T10" fmla="*/ 2147483647 w 45"/>
                  <a:gd name="T11" fmla="*/ 2147483647 h 68"/>
                  <a:gd name="T12" fmla="*/ 2147483647 w 45"/>
                  <a:gd name="T13" fmla="*/ 2147483647 h 68"/>
                  <a:gd name="T14" fmla="*/ 2147483647 w 45"/>
                  <a:gd name="T15" fmla="*/ 2147483647 h 68"/>
                  <a:gd name="T16" fmla="*/ 2147483647 w 45"/>
                  <a:gd name="T17" fmla="*/ 2147483647 h 68"/>
                  <a:gd name="T18" fmla="*/ 2147483647 w 45"/>
                  <a:gd name="T19" fmla="*/ 2147483647 h 68"/>
                  <a:gd name="T20" fmla="*/ 2147483647 w 45"/>
                  <a:gd name="T21" fmla="*/ 2147483647 h 68"/>
                  <a:gd name="T22" fmla="*/ 2147483647 w 45"/>
                  <a:gd name="T23" fmla="*/ 2147483647 h 68"/>
                  <a:gd name="T24" fmla="*/ 2147483647 w 45"/>
                  <a:gd name="T25" fmla="*/ 2147483647 h 68"/>
                  <a:gd name="T26" fmla="*/ 2147483647 w 45"/>
                  <a:gd name="T27" fmla="*/ 2147483647 h 68"/>
                  <a:gd name="T28" fmla="*/ 2147483647 w 45"/>
                  <a:gd name="T29" fmla="*/ 2147483647 h 68"/>
                  <a:gd name="T30" fmla="*/ 2147483647 w 45"/>
                  <a:gd name="T31" fmla="*/ 2147483647 h 68"/>
                  <a:gd name="T32" fmla="*/ 2147483647 w 45"/>
                  <a:gd name="T33" fmla="*/ 2147483647 h 68"/>
                  <a:gd name="T34" fmla="*/ 2147483647 w 45"/>
                  <a:gd name="T35" fmla="*/ 2147483647 h 68"/>
                  <a:gd name="T36" fmla="*/ 2147483647 w 45"/>
                  <a:gd name="T37" fmla="*/ 2147483647 h 68"/>
                  <a:gd name="T38" fmla="*/ 2147483647 w 45"/>
                  <a:gd name="T39" fmla="*/ 2147483647 h 68"/>
                  <a:gd name="T40" fmla="*/ 2147483647 w 45"/>
                  <a:gd name="T41" fmla="*/ 2147483647 h 68"/>
                  <a:gd name="T42" fmla="*/ 2147483647 w 45"/>
                  <a:gd name="T43" fmla="*/ 2147483647 h 68"/>
                  <a:gd name="T44" fmla="*/ 2147483647 w 45"/>
                  <a:gd name="T45" fmla="*/ 2147483647 h 68"/>
                  <a:gd name="T46" fmla="*/ 2147483647 w 45"/>
                  <a:gd name="T47" fmla="*/ 2147483647 h 68"/>
                  <a:gd name="T48" fmla="*/ 2147483647 w 45"/>
                  <a:gd name="T49" fmla="*/ 2147483647 h 68"/>
                  <a:gd name="T50" fmla="*/ 2147483647 w 45"/>
                  <a:gd name="T51" fmla="*/ 2147483647 h 68"/>
                  <a:gd name="T52" fmla="*/ 2147483647 w 45"/>
                  <a:gd name="T53" fmla="*/ 2147483647 h 68"/>
                  <a:gd name="T54" fmla="*/ 2147483647 w 45"/>
                  <a:gd name="T55" fmla="*/ 0 h 68"/>
                  <a:gd name="T56" fmla="*/ 2147483647 w 45"/>
                  <a:gd name="T57" fmla="*/ 2147483647 h 68"/>
                  <a:gd name="T58" fmla="*/ 2147483647 w 45"/>
                  <a:gd name="T59" fmla="*/ 2147483647 h 68"/>
                  <a:gd name="T60" fmla="*/ 2147483647 w 45"/>
                  <a:gd name="T61" fmla="*/ 2147483647 h 68"/>
                  <a:gd name="T62" fmla="*/ 2147483647 w 45"/>
                  <a:gd name="T63" fmla="*/ 2147483647 h 68"/>
                  <a:gd name="T64" fmla="*/ 2147483647 w 45"/>
                  <a:gd name="T65" fmla="*/ 2147483647 h 68"/>
                  <a:gd name="T66" fmla="*/ 0 w 45"/>
                  <a:gd name="T67" fmla="*/ 2147483647 h 68"/>
                  <a:gd name="T68" fmla="*/ 2147483647 w 45"/>
                  <a:gd name="T69" fmla="*/ 2147483647 h 68"/>
                  <a:gd name="T70" fmla="*/ 2147483647 w 45"/>
                  <a:gd name="T71" fmla="*/ 2147483647 h 68"/>
                  <a:gd name="T72" fmla="*/ 2147483647 w 45"/>
                  <a:gd name="T73" fmla="*/ 2147483647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68"/>
                  <a:gd name="T113" fmla="*/ 45 w 45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68">
                    <a:moveTo>
                      <a:pt x="11" y="34"/>
                    </a:moveTo>
                    <a:cubicBezTo>
                      <a:pt x="11" y="34"/>
                      <a:pt x="11" y="33"/>
                      <a:pt x="11" y="33"/>
                    </a:cubicBezTo>
                    <a:cubicBezTo>
                      <a:pt x="12" y="29"/>
                      <a:pt x="13" y="28"/>
                      <a:pt x="14" y="28"/>
                    </a:cubicBezTo>
                    <a:cubicBezTo>
                      <a:pt x="15" y="30"/>
                      <a:pt x="12" y="33"/>
                      <a:pt x="13" y="35"/>
                    </a:cubicBezTo>
                    <a:cubicBezTo>
                      <a:pt x="13" y="36"/>
                      <a:pt x="13" y="39"/>
                      <a:pt x="14" y="39"/>
                    </a:cubicBezTo>
                    <a:cubicBezTo>
                      <a:pt x="15" y="40"/>
                      <a:pt x="14" y="40"/>
                      <a:pt x="14" y="41"/>
                    </a:cubicBezTo>
                    <a:cubicBezTo>
                      <a:pt x="14" y="42"/>
                      <a:pt x="15" y="44"/>
                      <a:pt x="14" y="46"/>
                    </a:cubicBezTo>
                    <a:cubicBezTo>
                      <a:pt x="14" y="48"/>
                      <a:pt x="16" y="50"/>
                      <a:pt x="17" y="54"/>
                    </a:cubicBezTo>
                    <a:cubicBezTo>
                      <a:pt x="19" y="61"/>
                      <a:pt x="23" y="68"/>
                      <a:pt x="31" y="66"/>
                    </a:cubicBezTo>
                    <a:cubicBezTo>
                      <a:pt x="33" y="66"/>
                      <a:pt x="35" y="66"/>
                      <a:pt x="36" y="66"/>
                    </a:cubicBezTo>
                    <a:cubicBezTo>
                      <a:pt x="37" y="65"/>
                      <a:pt x="38" y="65"/>
                      <a:pt x="40" y="64"/>
                    </a:cubicBezTo>
                    <a:cubicBezTo>
                      <a:pt x="41" y="64"/>
                      <a:pt x="41" y="62"/>
                      <a:pt x="41" y="61"/>
                    </a:cubicBezTo>
                    <a:cubicBezTo>
                      <a:pt x="41" y="61"/>
                      <a:pt x="42" y="60"/>
                      <a:pt x="43" y="59"/>
                    </a:cubicBezTo>
                    <a:cubicBezTo>
                      <a:pt x="43" y="57"/>
                      <a:pt x="44" y="54"/>
                      <a:pt x="44" y="52"/>
                    </a:cubicBezTo>
                    <a:cubicBezTo>
                      <a:pt x="44" y="50"/>
                      <a:pt x="43" y="49"/>
                      <a:pt x="43" y="48"/>
                    </a:cubicBezTo>
                    <a:cubicBezTo>
                      <a:pt x="44" y="41"/>
                      <a:pt x="44" y="38"/>
                      <a:pt x="43" y="33"/>
                    </a:cubicBezTo>
                    <a:cubicBezTo>
                      <a:pt x="44" y="31"/>
                      <a:pt x="45" y="30"/>
                      <a:pt x="44" y="28"/>
                    </a:cubicBezTo>
                    <a:cubicBezTo>
                      <a:pt x="44" y="25"/>
                      <a:pt x="42" y="25"/>
                      <a:pt x="41" y="22"/>
                    </a:cubicBezTo>
                    <a:cubicBezTo>
                      <a:pt x="41" y="21"/>
                      <a:pt x="42" y="19"/>
                      <a:pt x="36" y="19"/>
                    </a:cubicBezTo>
                    <a:cubicBezTo>
                      <a:pt x="38" y="18"/>
                      <a:pt x="40" y="18"/>
                      <a:pt x="40" y="16"/>
                    </a:cubicBezTo>
                    <a:cubicBezTo>
                      <a:pt x="40" y="16"/>
                      <a:pt x="39" y="15"/>
                      <a:pt x="38" y="14"/>
                    </a:cubicBezTo>
                    <a:cubicBezTo>
                      <a:pt x="38" y="13"/>
                      <a:pt x="38" y="12"/>
                      <a:pt x="39" y="11"/>
                    </a:cubicBezTo>
                    <a:cubicBezTo>
                      <a:pt x="40" y="14"/>
                      <a:pt x="41" y="15"/>
                      <a:pt x="42" y="14"/>
                    </a:cubicBezTo>
                    <a:cubicBezTo>
                      <a:pt x="43" y="13"/>
                      <a:pt x="43" y="12"/>
                      <a:pt x="43" y="10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9" y="7"/>
                      <a:pt x="39" y="6"/>
                      <a:pt x="39" y="5"/>
                    </a:cubicBezTo>
                    <a:cubicBezTo>
                      <a:pt x="38" y="6"/>
                      <a:pt x="36" y="6"/>
                      <a:pt x="35" y="5"/>
                    </a:cubicBezTo>
                    <a:cubicBezTo>
                      <a:pt x="31" y="4"/>
                      <a:pt x="28" y="0"/>
                      <a:pt x="26" y="0"/>
                    </a:cubicBezTo>
                    <a:cubicBezTo>
                      <a:pt x="24" y="0"/>
                      <a:pt x="24" y="2"/>
                      <a:pt x="23" y="2"/>
                    </a:cubicBezTo>
                    <a:cubicBezTo>
                      <a:pt x="21" y="3"/>
                      <a:pt x="19" y="2"/>
                      <a:pt x="17" y="2"/>
                    </a:cubicBezTo>
                    <a:cubicBezTo>
                      <a:pt x="16" y="3"/>
                      <a:pt x="16" y="5"/>
                      <a:pt x="15" y="10"/>
                    </a:cubicBezTo>
                    <a:cubicBezTo>
                      <a:pt x="14" y="13"/>
                      <a:pt x="13" y="15"/>
                      <a:pt x="10" y="15"/>
                    </a:cubicBezTo>
                    <a:cubicBezTo>
                      <a:pt x="8" y="15"/>
                      <a:pt x="6" y="14"/>
                      <a:pt x="3" y="15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2" y="19"/>
                      <a:pt x="6" y="26"/>
                      <a:pt x="7" y="28"/>
                    </a:cubicBezTo>
                    <a:cubicBezTo>
                      <a:pt x="6" y="29"/>
                      <a:pt x="4" y="29"/>
                      <a:pt x="4" y="32"/>
                    </a:cubicBezTo>
                    <a:cubicBezTo>
                      <a:pt x="5" y="35"/>
                      <a:pt x="9" y="33"/>
                      <a:pt x="11" y="3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Freeform 81"/>
              <p:cNvSpPr>
                <a:spLocks/>
              </p:cNvSpPr>
              <p:nvPr/>
            </p:nvSpPr>
            <p:spPr bwMode="auto">
              <a:xfrm>
                <a:off x="3639328" y="4636415"/>
                <a:ext cx="885175" cy="560114"/>
              </a:xfrm>
              <a:custGeom>
                <a:avLst/>
                <a:gdLst>
                  <a:gd name="T0" fmla="*/ 2147483647 w 91"/>
                  <a:gd name="T1" fmla="*/ 2147483647 h 85"/>
                  <a:gd name="T2" fmla="*/ 2147483647 w 91"/>
                  <a:gd name="T3" fmla="*/ 2147483647 h 85"/>
                  <a:gd name="T4" fmla="*/ 2147483647 w 91"/>
                  <a:gd name="T5" fmla="*/ 2147483647 h 85"/>
                  <a:gd name="T6" fmla="*/ 2147483647 w 91"/>
                  <a:gd name="T7" fmla="*/ 2147483647 h 85"/>
                  <a:gd name="T8" fmla="*/ 2147483647 w 91"/>
                  <a:gd name="T9" fmla="*/ 2147483647 h 85"/>
                  <a:gd name="T10" fmla="*/ 2147483647 w 91"/>
                  <a:gd name="T11" fmla="*/ 2147483647 h 85"/>
                  <a:gd name="T12" fmla="*/ 2147483647 w 91"/>
                  <a:gd name="T13" fmla="*/ 2147483647 h 85"/>
                  <a:gd name="T14" fmla="*/ 2147483647 w 91"/>
                  <a:gd name="T15" fmla="*/ 2147483647 h 85"/>
                  <a:gd name="T16" fmla="*/ 2147483647 w 91"/>
                  <a:gd name="T17" fmla="*/ 2147483647 h 85"/>
                  <a:gd name="T18" fmla="*/ 2147483647 w 91"/>
                  <a:gd name="T19" fmla="*/ 2147483647 h 85"/>
                  <a:gd name="T20" fmla="*/ 2147483647 w 91"/>
                  <a:gd name="T21" fmla="*/ 2147483647 h 85"/>
                  <a:gd name="T22" fmla="*/ 2147483647 w 91"/>
                  <a:gd name="T23" fmla="*/ 2147483647 h 85"/>
                  <a:gd name="T24" fmla="*/ 2147483647 w 91"/>
                  <a:gd name="T25" fmla="*/ 2147483647 h 85"/>
                  <a:gd name="T26" fmla="*/ 2147483647 w 91"/>
                  <a:gd name="T27" fmla="*/ 2147483647 h 85"/>
                  <a:gd name="T28" fmla="*/ 2147483647 w 91"/>
                  <a:gd name="T29" fmla="*/ 2147483647 h 85"/>
                  <a:gd name="T30" fmla="*/ 2147483647 w 91"/>
                  <a:gd name="T31" fmla="*/ 2147483647 h 85"/>
                  <a:gd name="T32" fmla="*/ 2147483647 w 91"/>
                  <a:gd name="T33" fmla="*/ 2147483647 h 85"/>
                  <a:gd name="T34" fmla="*/ 2147483647 w 91"/>
                  <a:gd name="T35" fmla="*/ 2147483647 h 85"/>
                  <a:gd name="T36" fmla="*/ 2147483647 w 91"/>
                  <a:gd name="T37" fmla="*/ 2147483647 h 85"/>
                  <a:gd name="T38" fmla="*/ 2147483647 w 91"/>
                  <a:gd name="T39" fmla="*/ 2147483647 h 85"/>
                  <a:gd name="T40" fmla="*/ 2147483647 w 91"/>
                  <a:gd name="T41" fmla="*/ 2147483647 h 85"/>
                  <a:gd name="T42" fmla="*/ 2147483647 w 91"/>
                  <a:gd name="T43" fmla="*/ 2147483647 h 85"/>
                  <a:gd name="T44" fmla="*/ 2147483647 w 91"/>
                  <a:gd name="T45" fmla="*/ 2147483647 h 85"/>
                  <a:gd name="T46" fmla="*/ 2147483647 w 91"/>
                  <a:gd name="T47" fmla="*/ 2147483647 h 85"/>
                  <a:gd name="T48" fmla="*/ 2147483647 w 91"/>
                  <a:gd name="T49" fmla="*/ 2147483647 h 85"/>
                  <a:gd name="T50" fmla="*/ 2147483647 w 91"/>
                  <a:gd name="T51" fmla="*/ 2147483647 h 85"/>
                  <a:gd name="T52" fmla="*/ 2147483647 w 91"/>
                  <a:gd name="T53" fmla="*/ 2147483647 h 85"/>
                  <a:gd name="T54" fmla="*/ 2147483647 w 91"/>
                  <a:gd name="T55" fmla="*/ 2147483647 h 85"/>
                  <a:gd name="T56" fmla="*/ 2147483647 w 91"/>
                  <a:gd name="T57" fmla="*/ 2147483647 h 85"/>
                  <a:gd name="T58" fmla="*/ 2147483647 w 91"/>
                  <a:gd name="T59" fmla="*/ 2147483647 h 85"/>
                  <a:gd name="T60" fmla="*/ 2147483647 w 91"/>
                  <a:gd name="T61" fmla="*/ 2147483647 h 85"/>
                  <a:gd name="T62" fmla="*/ 2147483647 w 91"/>
                  <a:gd name="T63" fmla="*/ 2147483647 h 85"/>
                  <a:gd name="T64" fmla="*/ 2147483647 w 91"/>
                  <a:gd name="T65" fmla="*/ 2147483647 h 85"/>
                  <a:gd name="T66" fmla="*/ 2147483647 w 91"/>
                  <a:gd name="T67" fmla="*/ 2147483647 h 85"/>
                  <a:gd name="T68" fmla="*/ 2147483647 w 91"/>
                  <a:gd name="T69" fmla="*/ 2147483647 h 85"/>
                  <a:gd name="T70" fmla="*/ 2147483647 w 91"/>
                  <a:gd name="T71" fmla="*/ 2147483647 h 85"/>
                  <a:gd name="T72" fmla="*/ 2147483647 w 91"/>
                  <a:gd name="T73" fmla="*/ 2147483647 h 85"/>
                  <a:gd name="T74" fmla="*/ 2147483647 w 91"/>
                  <a:gd name="T75" fmla="*/ 2147483647 h 85"/>
                  <a:gd name="T76" fmla="*/ 2147483647 w 91"/>
                  <a:gd name="T77" fmla="*/ 2147483647 h 85"/>
                  <a:gd name="T78" fmla="*/ 2147483647 w 91"/>
                  <a:gd name="T79" fmla="*/ 2147483647 h 85"/>
                  <a:gd name="T80" fmla="*/ 2147483647 w 91"/>
                  <a:gd name="T81" fmla="*/ 2147483647 h 85"/>
                  <a:gd name="T82" fmla="*/ 2147483647 w 91"/>
                  <a:gd name="T83" fmla="*/ 2147483647 h 85"/>
                  <a:gd name="T84" fmla="*/ 2147483647 w 91"/>
                  <a:gd name="T85" fmla="*/ 2147483647 h 85"/>
                  <a:gd name="T86" fmla="*/ 2147483647 w 91"/>
                  <a:gd name="T87" fmla="*/ 2147483647 h 85"/>
                  <a:gd name="T88" fmla="*/ 2147483647 w 91"/>
                  <a:gd name="T89" fmla="*/ 2147483647 h 85"/>
                  <a:gd name="T90" fmla="*/ 2147483647 w 91"/>
                  <a:gd name="T91" fmla="*/ 2147483647 h 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"/>
                  <a:gd name="T139" fmla="*/ 0 h 85"/>
                  <a:gd name="T140" fmla="*/ 91 w 91"/>
                  <a:gd name="T141" fmla="*/ 85 h 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" h="85">
                    <a:moveTo>
                      <a:pt x="75" y="20"/>
                    </a:move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20"/>
                      <a:pt x="73" y="22"/>
                      <a:pt x="72" y="21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1" y="20"/>
                      <a:pt x="70" y="20"/>
                      <a:pt x="70" y="19"/>
                    </a:cubicBezTo>
                    <a:cubicBezTo>
                      <a:pt x="70" y="18"/>
                      <a:pt x="73" y="18"/>
                      <a:pt x="73" y="17"/>
                    </a:cubicBezTo>
                    <a:cubicBezTo>
                      <a:pt x="73" y="15"/>
                      <a:pt x="71" y="15"/>
                      <a:pt x="70" y="14"/>
                    </a:cubicBezTo>
                    <a:cubicBezTo>
                      <a:pt x="70" y="12"/>
                      <a:pt x="70" y="11"/>
                      <a:pt x="70" y="11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1" y="11"/>
                      <a:pt x="61" y="10"/>
                      <a:pt x="59" y="10"/>
                    </a:cubicBezTo>
                    <a:cubicBezTo>
                      <a:pt x="59" y="10"/>
                      <a:pt x="57" y="10"/>
                      <a:pt x="55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0" y="11"/>
                      <a:pt x="50" y="13"/>
                      <a:pt x="49" y="14"/>
                    </a:cubicBezTo>
                    <a:cubicBezTo>
                      <a:pt x="48" y="16"/>
                      <a:pt x="48" y="19"/>
                      <a:pt x="44" y="18"/>
                    </a:cubicBezTo>
                    <a:cubicBezTo>
                      <a:pt x="43" y="18"/>
                      <a:pt x="42" y="18"/>
                      <a:pt x="42" y="13"/>
                    </a:cubicBezTo>
                    <a:cubicBezTo>
                      <a:pt x="41" y="13"/>
                      <a:pt x="42" y="11"/>
                      <a:pt x="41" y="11"/>
                    </a:cubicBezTo>
                    <a:cubicBezTo>
                      <a:pt x="40" y="10"/>
                      <a:pt x="38" y="10"/>
                      <a:pt x="38" y="9"/>
                    </a:cubicBezTo>
                    <a:cubicBezTo>
                      <a:pt x="39" y="9"/>
                      <a:pt x="39" y="9"/>
                      <a:pt x="40" y="9"/>
                    </a:cubicBezTo>
                    <a:cubicBezTo>
                      <a:pt x="41" y="9"/>
                      <a:pt x="41" y="8"/>
                      <a:pt x="40" y="6"/>
                    </a:cubicBezTo>
                    <a:cubicBezTo>
                      <a:pt x="40" y="4"/>
                      <a:pt x="41" y="5"/>
                      <a:pt x="41" y="3"/>
                    </a:cubicBezTo>
                    <a:cubicBezTo>
                      <a:pt x="41" y="2"/>
                      <a:pt x="40" y="1"/>
                      <a:pt x="40" y="1"/>
                    </a:cubicBezTo>
                    <a:cubicBezTo>
                      <a:pt x="38" y="0"/>
                      <a:pt x="39" y="2"/>
                      <a:pt x="38" y="2"/>
                    </a:cubicBezTo>
                    <a:cubicBezTo>
                      <a:pt x="37" y="2"/>
                      <a:pt x="36" y="2"/>
                      <a:pt x="36" y="1"/>
                    </a:cubicBezTo>
                    <a:cubicBezTo>
                      <a:pt x="35" y="0"/>
                      <a:pt x="35" y="2"/>
                      <a:pt x="34" y="5"/>
                    </a:cubicBezTo>
                    <a:cubicBezTo>
                      <a:pt x="33" y="6"/>
                      <a:pt x="33" y="7"/>
                      <a:pt x="33" y="8"/>
                    </a:cubicBezTo>
                    <a:cubicBezTo>
                      <a:pt x="33" y="9"/>
                      <a:pt x="33" y="8"/>
                      <a:pt x="34" y="9"/>
                    </a:cubicBezTo>
                    <a:cubicBezTo>
                      <a:pt x="35" y="9"/>
                      <a:pt x="35" y="11"/>
                      <a:pt x="33" y="12"/>
                    </a:cubicBezTo>
                    <a:cubicBezTo>
                      <a:pt x="33" y="13"/>
                      <a:pt x="32" y="14"/>
                      <a:pt x="30" y="14"/>
                    </a:cubicBezTo>
                    <a:cubicBezTo>
                      <a:pt x="28" y="13"/>
                      <a:pt x="27" y="12"/>
                      <a:pt x="28" y="9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2" y="9"/>
                      <a:pt x="21" y="6"/>
                      <a:pt x="20" y="6"/>
                    </a:cubicBezTo>
                    <a:cubicBezTo>
                      <a:pt x="19" y="7"/>
                      <a:pt x="20" y="8"/>
                      <a:pt x="19" y="9"/>
                    </a:cubicBezTo>
                    <a:cubicBezTo>
                      <a:pt x="18" y="11"/>
                      <a:pt x="13" y="15"/>
                      <a:pt x="14" y="17"/>
                    </a:cubicBezTo>
                    <a:cubicBezTo>
                      <a:pt x="15" y="19"/>
                      <a:pt x="16" y="18"/>
                      <a:pt x="17" y="20"/>
                    </a:cubicBezTo>
                    <a:cubicBezTo>
                      <a:pt x="17" y="22"/>
                      <a:pt x="14" y="23"/>
                      <a:pt x="12" y="25"/>
                    </a:cubicBezTo>
                    <a:cubicBezTo>
                      <a:pt x="10" y="26"/>
                      <a:pt x="10" y="32"/>
                      <a:pt x="4" y="31"/>
                    </a:cubicBezTo>
                    <a:cubicBezTo>
                      <a:pt x="3" y="36"/>
                      <a:pt x="1" y="37"/>
                      <a:pt x="1" y="39"/>
                    </a:cubicBezTo>
                    <a:cubicBezTo>
                      <a:pt x="0" y="44"/>
                      <a:pt x="3" y="42"/>
                      <a:pt x="4" y="45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6" y="49"/>
                      <a:pt x="7" y="49"/>
                      <a:pt x="8" y="50"/>
                    </a:cubicBezTo>
                    <a:cubicBezTo>
                      <a:pt x="9" y="51"/>
                      <a:pt x="8" y="52"/>
                      <a:pt x="10" y="53"/>
                    </a:cubicBezTo>
                    <a:cubicBezTo>
                      <a:pt x="11" y="53"/>
                      <a:pt x="13" y="52"/>
                      <a:pt x="14" y="54"/>
                    </a:cubicBezTo>
                    <a:cubicBezTo>
                      <a:pt x="15" y="55"/>
                      <a:pt x="15" y="56"/>
                      <a:pt x="15" y="57"/>
                    </a:cubicBezTo>
                    <a:cubicBezTo>
                      <a:pt x="16" y="58"/>
                      <a:pt x="16" y="58"/>
                      <a:pt x="17" y="58"/>
                    </a:cubicBezTo>
                    <a:cubicBezTo>
                      <a:pt x="18" y="59"/>
                      <a:pt x="17" y="60"/>
                      <a:pt x="19" y="62"/>
                    </a:cubicBezTo>
                    <a:cubicBezTo>
                      <a:pt x="21" y="63"/>
                      <a:pt x="23" y="62"/>
                      <a:pt x="24" y="63"/>
                    </a:cubicBezTo>
                    <a:cubicBezTo>
                      <a:pt x="25" y="64"/>
                      <a:pt x="23" y="65"/>
                      <a:pt x="25" y="67"/>
                    </a:cubicBezTo>
                    <a:cubicBezTo>
                      <a:pt x="26" y="68"/>
                      <a:pt x="27" y="69"/>
                      <a:pt x="29" y="69"/>
                    </a:cubicBezTo>
                    <a:cubicBezTo>
                      <a:pt x="30" y="69"/>
                      <a:pt x="31" y="68"/>
                      <a:pt x="32" y="69"/>
                    </a:cubicBezTo>
                    <a:cubicBezTo>
                      <a:pt x="32" y="69"/>
                      <a:pt x="33" y="70"/>
                      <a:pt x="33" y="70"/>
                    </a:cubicBezTo>
                    <a:cubicBezTo>
                      <a:pt x="34" y="72"/>
                      <a:pt x="30" y="72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8" y="76"/>
                      <a:pt x="41" y="76"/>
                      <a:pt x="40" y="80"/>
                    </a:cubicBezTo>
                    <a:cubicBezTo>
                      <a:pt x="40" y="85"/>
                      <a:pt x="44" y="81"/>
                      <a:pt x="45" y="82"/>
                    </a:cubicBezTo>
                    <a:cubicBezTo>
                      <a:pt x="46" y="82"/>
                      <a:pt x="47" y="84"/>
                      <a:pt x="49" y="84"/>
                    </a:cubicBezTo>
                    <a:cubicBezTo>
                      <a:pt x="51" y="84"/>
                      <a:pt x="53" y="81"/>
                      <a:pt x="53" y="80"/>
                    </a:cubicBezTo>
                    <a:cubicBezTo>
                      <a:pt x="54" y="79"/>
                      <a:pt x="51" y="79"/>
                      <a:pt x="54" y="77"/>
                    </a:cubicBezTo>
                    <a:cubicBezTo>
                      <a:pt x="56" y="76"/>
                      <a:pt x="60" y="73"/>
                      <a:pt x="63" y="73"/>
                    </a:cubicBezTo>
                    <a:cubicBezTo>
                      <a:pt x="63" y="72"/>
                      <a:pt x="62" y="68"/>
                      <a:pt x="61" y="67"/>
                    </a:cubicBezTo>
                    <a:cubicBezTo>
                      <a:pt x="61" y="67"/>
                      <a:pt x="60" y="68"/>
                      <a:pt x="59" y="68"/>
                    </a:cubicBezTo>
                    <a:cubicBezTo>
                      <a:pt x="59" y="68"/>
                      <a:pt x="59" y="68"/>
                      <a:pt x="58" y="67"/>
                    </a:cubicBezTo>
                    <a:cubicBezTo>
                      <a:pt x="57" y="68"/>
                      <a:pt x="57" y="68"/>
                      <a:pt x="54" y="69"/>
                    </a:cubicBezTo>
                    <a:cubicBezTo>
                      <a:pt x="53" y="70"/>
                      <a:pt x="53" y="68"/>
                      <a:pt x="52" y="68"/>
                    </a:cubicBezTo>
                    <a:cubicBezTo>
                      <a:pt x="51" y="68"/>
                      <a:pt x="50" y="69"/>
                      <a:pt x="49" y="68"/>
                    </a:cubicBezTo>
                    <a:cubicBezTo>
                      <a:pt x="50" y="67"/>
                      <a:pt x="51" y="66"/>
                      <a:pt x="50" y="64"/>
                    </a:cubicBezTo>
                    <a:cubicBezTo>
                      <a:pt x="52" y="64"/>
                      <a:pt x="53" y="64"/>
                      <a:pt x="53" y="63"/>
                    </a:cubicBezTo>
                    <a:cubicBezTo>
                      <a:pt x="53" y="62"/>
                      <a:pt x="53" y="61"/>
                      <a:pt x="54" y="61"/>
                    </a:cubicBezTo>
                    <a:cubicBezTo>
                      <a:pt x="55" y="60"/>
                      <a:pt x="56" y="61"/>
                      <a:pt x="58" y="60"/>
                    </a:cubicBezTo>
                    <a:cubicBezTo>
                      <a:pt x="59" y="59"/>
                      <a:pt x="57" y="57"/>
                      <a:pt x="57" y="55"/>
                    </a:cubicBezTo>
                    <a:cubicBezTo>
                      <a:pt x="57" y="53"/>
                      <a:pt x="62" y="53"/>
                      <a:pt x="62" y="51"/>
                    </a:cubicBezTo>
                    <a:cubicBezTo>
                      <a:pt x="62" y="49"/>
                      <a:pt x="60" y="46"/>
                      <a:pt x="59" y="44"/>
                    </a:cubicBezTo>
                    <a:cubicBezTo>
                      <a:pt x="58" y="43"/>
                      <a:pt x="58" y="40"/>
                      <a:pt x="59" y="41"/>
                    </a:cubicBezTo>
                    <a:cubicBezTo>
                      <a:pt x="63" y="42"/>
                      <a:pt x="63" y="44"/>
                      <a:pt x="64" y="46"/>
                    </a:cubicBezTo>
                    <a:cubicBezTo>
                      <a:pt x="65" y="47"/>
                      <a:pt x="68" y="48"/>
                      <a:pt x="69" y="49"/>
                    </a:cubicBezTo>
                    <a:cubicBezTo>
                      <a:pt x="72" y="51"/>
                      <a:pt x="70" y="53"/>
                      <a:pt x="71" y="53"/>
                    </a:cubicBezTo>
                    <a:cubicBezTo>
                      <a:pt x="72" y="53"/>
                      <a:pt x="73" y="53"/>
                      <a:pt x="75" y="53"/>
                    </a:cubicBezTo>
                    <a:cubicBezTo>
                      <a:pt x="76" y="54"/>
                      <a:pt x="77" y="55"/>
                      <a:pt x="78" y="55"/>
                    </a:cubicBezTo>
                    <a:cubicBezTo>
                      <a:pt x="79" y="56"/>
                      <a:pt x="80" y="55"/>
                      <a:pt x="80" y="55"/>
                    </a:cubicBezTo>
                    <a:cubicBezTo>
                      <a:pt x="81" y="56"/>
                      <a:pt x="80" y="57"/>
                      <a:pt x="81" y="58"/>
                    </a:cubicBezTo>
                    <a:cubicBezTo>
                      <a:pt x="82" y="58"/>
                      <a:pt x="84" y="57"/>
                      <a:pt x="85" y="56"/>
                    </a:cubicBezTo>
                    <a:cubicBezTo>
                      <a:pt x="85" y="55"/>
                      <a:pt x="83" y="55"/>
                      <a:pt x="83" y="54"/>
                    </a:cubicBezTo>
                    <a:cubicBezTo>
                      <a:pt x="83" y="52"/>
                      <a:pt x="84" y="51"/>
                      <a:pt x="84" y="49"/>
                    </a:cubicBezTo>
                    <a:cubicBezTo>
                      <a:pt x="85" y="48"/>
                      <a:pt x="82" y="47"/>
                      <a:pt x="83" y="46"/>
                    </a:cubicBezTo>
                    <a:cubicBezTo>
                      <a:pt x="85" y="44"/>
                      <a:pt x="89" y="40"/>
                      <a:pt x="91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9" y="37"/>
                      <a:pt x="88" y="35"/>
                      <a:pt x="87" y="35"/>
                    </a:cubicBezTo>
                    <a:cubicBezTo>
                      <a:pt x="85" y="35"/>
                      <a:pt x="84" y="35"/>
                      <a:pt x="84" y="35"/>
                    </a:cubicBezTo>
                    <a:cubicBezTo>
                      <a:pt x="84" y="35"/>
                      <a:pt x="85" y="36"/>
                      <a:pt x="85" y="36"/>
                    </a:cubicBezTo>
                    <a:cubicBezTo>
                      <a:pt x="83" y="36"/>
                      <a:pt x="82" y="36"/>
                      <a:pt x="81" y="35"/>
                    </a:cubicBezTo>
                    <a:cubicBezTo>
                      <a:pt x="80" y="34"/>
                      <a:pt x="79" y="31"/>
                      <a:pt x="78" y="28"/>
                    </a:cubicBezTo>
                    <a:cubicBezTo>
                      <a:pt x="75" y="24"/>
                      <a:pt x="75" y="21"/>
                      <a:pt x="75" y="2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Freeform 83"/>
              <p:cNvSpPr>
                <a:spLocks/>
              </p:cNvSpPr>
              <p:nvPr/>
            </p:nvSpPr>
            <p:spPr bwMode="auto">
              <a:xfrm>
                <a:off x="3941398" y="4887136"/>
                <a:ext cx="1375534" cy="517335"/>
              </a:xfrm>
              <a:custGeom>
                <a:avLst/>
                <a:gdLst>
                  <a:gd name="T0" fmla="*/ 2147483647 w 142"/>
                  <a:gd name="T1" fmla="*/ 2147483647 h 78"/>
                  <a:gd name="T2" fmla="*/ 2147483647 w 142"/>
                  <a:gd name="T3" fmla="*/ 2147483647 h 78"/>
                  <a:gd name="T4" fmla="*/ 0 w 142"/>
                  <a:gd name="T5" fmla="*/ 2147483647 h 78"/>
                  <a:gd name="T6" fmla="*/ 2147483647 w 142"/>
                  <a:gd name="T7" fmla="*/ 2147483647 h 78"/>
                  <a:gd name="T8" fmla="*/ 2147483647 w 142"/>
                  <a:gd name="T9" fmla="*/ 2147483647 h 78"/>
                  <a:gd name="T10" fmla="*/ 2147483647 w 142"/>
                  <a:gd name="T11" fmla="*/ 2147483647 h 78"/>
                  <a:gd name="T12" fmla="*/ 2147483647 w 142"/>
                  <a:gd name="T13" fmla="*/ 2147483647 h 78"/>
                  <a:gd name="T14" fmla="*/ 2147483647 w 142"/>
                  <a:gd name="T15" fmla="*/ 2147483647 h 78"/>
                  <a:gd name="T16" fmla="*/ 2147483647 w 142"/>
                  <a:gd name="T17" fmla="*/ 2147483647 h 78"/>
                  <a:gd name="T18" fmla="*/ 2147483647 w 142"/>
                  <a:gd name="T19" fmla="*/ 2147483647 h 78"/>
                  <a:gd name="T20" fmla="*/ 2147483647 w 142"/>
                  <a:gd name="T21" fmla="*/ 2147483647 h 78"/>
                  <a:gd name="T22" fmla="*/ 2147483647 w 142"/>
                  <a:gd name="T23" fmla="*/ 2147483647 h 78"/>
                  <a:gd name="T24" fmla="*/ 2147483647 w 142"/>
                  <a:gd name="T25" fmla="*/ 2147483647 h 78"/>
                  <a:gd name="T26" fmla="*/ 2147483647 w 142"/>
                  <a:gd name="T27" fmla="*/ 2147483647 h 78"/>
                  <a:gd name="T28" fmla="*/ 2147483647 w 142"/>
                  <a:gd name="T29" fmla="*/ 2147483647 h 78"/>
                  <a:gd name="T30" fmla="*/ 2147483647 w 142"/>
                  <a:gd name="T31" fmla="*/ 2147483647 h 78"/>
                  <a:gd name="T32" fmla="*/ 2147483647 w 142"/>
                  <a:gd name="T33" fmla="*/ 2147483647 h 78"/>
                  <a:gd name="T34" fmla="*/ 2147483647 w 142"/>
                  <a:gd name="T35" fmla="*/ 2147483647 h 78"/>
                  <a:gd name="T36" fmla="*/ 2147483647 w 142"/>
                  <a:gd name="T37" fmla="*/ 2147483647 h 78"/>
                  <a:gd name="T38" fmla="*/ 2147483647 w 142"/>
                  <a:gd name="T39" fmla="*/ 2147483647 h 78"/>
                  <a:gd name="T40" fmla="*/ 2147483647 w 142"/>
                  <a:gd name="T41" fmla="*/ 2147483647 h 78"/>
                  <a:gd name="T42" fmla="*/ 2147483647 w 142"/>
                  <a:gd name="T43" fmla="*/ 2147483647 h 78"/>
                  <a:gd name="T44" fmla="*/ 2147483647 w 142"/>
                  <a:gd name="T45" fmla="*/ 2147483647 h 78"/>
                  <a:gd name="T46" fmla="*/ 2147483647 w 142"/>
                  <a:gd name="T47" fmla="*/ 2147483647 h 78"/>
                  <a:gd name="T48" fmla="*/ 2147483647 w 142"/>
                  <a:gd name="T49" fmla="*/ 2147483647 h 78"/>
                  <a:gd name="T50" fmla="*/ 2147483647 w 142"/>
                  <a:gd name="T51" fmla="*/ 2147483647 h 78"/>
                  <a:gd name="T52" fmla="*/ 2147483647 w 142"/>
                  <a:gd name="T53" fmla="*/ 2147483647 h 78"/>
                  <a:gd name="T54" fmla="*/ 2147483647 w 142"/>
                  <a:gd name="T55" fmla="*/ 0 h 78"/>
                  <a:gd name="T56" fmla="*/ 2147483647 w 142"/>
                  <a:gd name="T57" fmla="*/ 2147483647 h 78"/>
                  <a:gd name="T58" fmla="*/ 2147483647 w 142"/>
                  <a:gd name="T59" fmla="*/ 2147483647 h 78"/>
                  <a:gd name="T60" fmla="*/ 2147483647 w 142"/>
                  <a:gd name="T61" fmla="*/ 2147483647 h 78"/>
                  <a:gd name="T62" fmla="*/ 2147483647 w 142"/>
                  <a:gd name="T63" fmla="*/ 2147483647 h 78"/>
                  <a:gd name="T64" fmla="*/ 2147483647 w 142"/>
                  <a:gd name="T65" fmla="*/ 2147483647 h 78"/>
                  <a:gd name="T66" fmla="*/ 2147483647 w 142"/>
                  <a:gd name="T67" fmla="*/ 2147483647 h 78"/>
                  <a:gd name="T68" fmla="*/ 2147483647 w 142"/>
                  <a:gd name="T69" fmla="*/ 2147483647 h 78"/>
                  <a:gd name="T70" fmla="*/ 2147483647 w 142"/>
                  <a:gd name="T71" fmla="*/ 2147483647 h 78"/>
                  <a:gd name="T72" fmla="*/ 2147483647 w 142"/>
                  <a:gd name="T73" fmla="*/ 2147483647 h 78"/>
                  <a:gd name="T74" fmla="*/ 2147483647 w 142"/>
                  <a:gd name="T75" fmla="*/ 2147483647 h 78"/>
                  <a:gd name="T76" fmla="*/ 2147483647 w 142"/>
                  <a:gd name="T77" fmla="*/ 2147483647 h 78"/>
                  <a:gd name="T78" fmla="*/ 2147483647 w 142"/>
                  <a:gd name="T79" fmla="*/ 2147483647 h 78"/>
                  <a:gd name="T80" fmla="*/ 2147483647 w 142"/>
                  <a:gd name="T81" fmla="*/ 2147483647 h 78"/>
                  <a:gd name="T82" fmla="*/ 2147483647 w 142"/>
                  <a:gd name="T83" fmla="*/ 2147483647 h 78"/>
                  <a:gd name="T84" fmla="*/ 2147483647 w 142"/>
                  <a:gd name="T85" fmla="*/ 2147483647 h 78"/>
                  <a:gd name="T86" fmla="*/ 2147483647 w 142"/>
                  <a:gd name="T87" fmla="*/ 2147483647 h 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2"/>
                  <a:gd name="T133" fmla="*/ 0 h 78"/>
                  <a:gd name="T134" fmla="*/ 142 w 142"/>
                  <a:gd name="T135" fmla="*/ 78 h 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2" h="78">
                    <a:moveTo>
                      <a:pt x="10" y="45"/>
                    </a:moveTo>
                    <a:cubicBezTo>
                      <a:pt x="10" y="46"/>
                      <a:pt x="9" y="47"/>
                      <a:pt x="8" y="48"/>
                    </a:cubicBezTo>
                    <a:cubicBezTo>
                      <a:pt x="8" y="49"/>
                      <a:pt x="8" y="50"/>
                      <a:pt x="7" y="51"/>
                    </a:cubicBezTo>
                    <a:cubicBezTo>
                      <a:pt x="6" y="52"/>
                      <a:pt x="4" y="52"/>
                      <a:pt x="3" y="53"/>
                    </a:cubicBezTo>
                    <a:cubicBezTo>
                      <a:pt x="3" y="53"/>
                      <a:pt x="3" y="54"/>
                      <a:pt x="3" y="55"/>
                    </a:cubicBezTo>
                    <a:cubicBezTo>
                      <a:pt x="2" y="56"/>
                      <a:pt x="0" y="56"/>
                      <a:pt x="0" y="57"/>
                    </a:cubicBezTo>
                    <a:cubicBezTo>
                      <a:pt x="0" y="59"/>
                      <a:pt x="3" y="59"/>
                      <a:pt x="3" y="61"/>
                    </a:cubicBezTo>
                    <a:cubicBezTo>
                      <a:pt x="3" y="62"/>
                      <a:pt x="0" y="63"/>
                      <a:pt x="3" y="66"/>
                    </a:cubicBezTo>
                    <a:cubicBezTo>
                      <a:pt x="6" y="67"/>
                      <a:pt x="5" y="64"/>
                      <a:pt x="6" y="63"/>
                    </a:cubicBezTo>
                    <a:cubicBezTo>
                      <a:pt x="7" y="63"/>
                      <a:pt x="7" y="63"/>
                      <a:pt x="8" y="63"/>
                    </a:cubicBezTo>
                    <a:cubicBezTo>
                      <a:pt x="10" y="63"/>
                      <a:pt x="11" y="63"/>
                      <a:pt x="12" y="64"/>
                    </a:cubicBezTo>
                    <a:cubicBezTo>
                      <a:pt x="13" y="65"/>
                      <a:pt x="15" y="64"/>
                      <a:pt x="16" y="65"/>
                    </a:cubicBezTo>
                    <a:cubicBezTo>
                      <a:pt x="17" y="65"/>
                      <a:pt x="16" y="67"/>
                      <a:pt x="18" y="68"/>
                    </a:cubicBezTo>
                    <a:cubicBezTo>
                      <a:pt x="19" y="68"/>
                      <a:pt x="20" y="65"/>
                      <a:pt x="22" y="65"/>
                    </a:cubicBezTo>
                    <a:cubicBezTo>
                      <a:pt x="24" y="65"/>
                      <a:pt x="24" y="67"/>
                      <a:pt x="25" y="67"/>
                    </a:cubicBezTo>
                    <a:cubicBezTo>
                      <a:pt x="27" y="66"/>
                      <a:pt x="25" y="64"/>
                      <a:pt x="25" y="62"/>
                    </a:cubicBezTo>
                    <a:cubicBezTo>
                      <a:pt x="25" y="61"/>
                      <a:pt x="26" y="60"/>
                      <a:pt x="27" y="60"/>
                    </a:cubicBezTo>
                    <a:cubicBezTo>
                      <a:pt x="28" y="60"/>
                      <a:pt x="28" y="61"/>
                      <a:pt x="29" y="61"/>
                    </a:cubicBezTo>
                    <a:cubicBezTo>
                      <a:pt x="29" y="61"/>
                      <a:pt x="29" y="61"/>
                      <a:pt x="30" y="61"/>
                    </a:cubicBezTo>
                    <a:cubicBezTo>
                      <a:pt x="30" y="61"/>
                      <a:pt x="30" y="62"/>
                      <a:pt x="33" y="61"/>
                    </a:cubicBezTo>
                    <a:cubicBezTo>
                      <a:pt x="33" y="61"/>
                      <a:pt x="35" y="64"/>
                      <a:pt x="36" y="65"/>
                    </a:cubicBezTo>
                    <a:cubicBezTo>
                      <a:pt x="36" y="65"/>
                      <a:pt x="35" y="66"/>
                      <a:pt x="35" y="67"/>
                    </a:cubicBezTo>
                    <a:cubicBezTo>
                      <a:pt x="36" y="68"/>
                      <a:pt x="37" y="66"/>
                      <a:pt x="38" y="67"/>
                    </a:cubicBezTo>
                    <a:cubicBezTo>
                      <a:pt x="40" y="68"/>
                      <a:pt x="39" y="70"/>
                      <a:pt x="41" y="72"/>
                    </a:cubicBezTo>
                    <a:cubicBezTo>
                      <a:pt x="42" y="72"/>
                      <a:pt x="43" y="71"/>
                      <a:pt x="44" y="71"/>
                    </a:cubicBezTo>
                    <a:cubicBezTo>
                      <a:pt x="45" y="71"/>
                      <a:pt x="46" y="73"/>
                      <a:pt x="47" y="73"/>
                    </a:cubicBezTo>
                    <a:cubicBezTo>
                      <a:pt x="48" y="73"/>
                      <a:pt x="48" y="73"/>
                      <a:pt x="49" y="73"/>
                    </a:cubicBezTo>
                    <a:cubicBezTo>
                      <a:pt x="50" y="73"/>
                      <a:pt x="50" y="74"/>
                      <a:pt x="51" y="74"/>
                    </a:cubicBezTo>
                    <a:cubicBezTo>
                      <a:pt x="53" y="74"/>
                      <a:pt x="54" y="73"/>
                      <a:pt x="56" y="73"/>
                    </a:cubicBezTo>
                    <a:cubicBezTo>
                      <a:pt x="60" y="74"/>
                      <a:pt x="63" y="78"/>
                      <a:pt x="67" y="78"/>
                    </a:cubicBezTo>
                    <a:cubicBezTo>
                      <a:pt x="68" y="78"/>
                      <a:pt x="70" y="78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3" y="76"/>
                      <a:pt x="75" y="75"/>
                      <a:pt x="76" y="72"/>
                    </a:cubicBezTo>
                    <a:cubicBezTo>
                      <a:pt x="75" y="70"/>
                      <a:pt x="77" y="69"/>
                      <a:pt x="80" y="64"/>
                    </a:cubicBezTo>
                    <a:cubicBezTo>
                      <a:pt x="82" y="62"/>
                      <a:pt x="85" y="60"/>
                      <a:pt x="87" y="58"/>
                    </a:cubicBezTo>
                    <a:cubicBezTo>
                      <a:pt x="88" y="56"/>
                      <a:pt x="88" y="53"/>
                      <a:pt x="88" y="51"/>
                    </a:cubicBezTo>
                    <a:cubicBezTo>
                      <a:pt x="94" y="50"/>
                      <a:pt x="91" y="49"/>
                      <a:pt x="92" y="48"/>
                    </a:cubicBezTo>
                    <a:cubicBezTo>
                      <a:pt x="93" y="47"/>
                      <a:pt x="95" y="46"/>
                      <a:pt x="95" y="46"/>
                    </a:cubicBezTo>
                    <a:cubicBezTo>
                      <a:pt x="97" y="46"/>
                      <a:pt x="96" y="50"/>
                      <a:pt x="97" y="51"/>
                    </a:cubicBezTo>
                    <a:cubicBezTo>
                      <a:pt x="102" y="50"/>
                      <a:pt x="103" y="47"/>
                      <a:pt x="107" y="45"/>
                    </a:cubicBezTo>
                    <a:cubicBezTo>
                      <a:pt x="108" y="45"/>
                      <a:pt x="109" y="45"/>
                      <a:pt x="109" y="45"/>
                    </a:cubicBezTo>
                    <a:cubicBezTo>
                      <a:pt x="111" y="45"/>
                      <a:pt x="112" y="46"/>
                      <a:pt x="114" y="45"/>
                    </a:cubicBezTo>
                    <a:cubicBezTo>
                      <a:pt x="116" y="44"/>
                      <a:pt x="116" y="41"/>
                      <a:pt x="120" y="40"/>
                    </a:cubicBezTo>
                    <a:cubicBezTo>
                      <a:pt x="123" y="39"/>
                      <a:pt x="126" y="41"/>
                      <a:pt x="128" y="41"/>
                    </a:cubicBezTo>
                    <a:cubicBezTo>
                      <a:pt x="130" y="41"/>
                      <a:pt x="131" y="39"/>
                      <a:pt x="132" y="38"/>
                    </a:cubicBezTo>
                    <a:cubicBezTo>
                      <a:pt x="135" y="38"/>
                      <a:pt x="137" y="38"/>
                      <a:pt x="138" y="37"/>
                    </a:cubicBezTo>
                    <a:cubicBezTo>
                      <a:pt x="139" y="37"/>
                      <a:pt x="138" y="36"/>
                      <a:pt x="139" y="35"/>
                    </a:cubicBezTo>
                    <a:cubicBezTo>
                      <a:pt x="139" y="35"/>
                      <a:pt x="140" y="36"/>
                      <a:pt x="141" y="35"/>
                    </a:cubicBezTo>
                    <a:cubicBezTo>
                      <a:pt x="141" y="32"/>
                      <a:pt x="138" y="30"/>
                      <a:pt x="139" y="28"/>
                    </a:cubicBezTo>
                    <a:cubicBezTo>
                      <a:pt x="139" y="26"/>
                      <a:pt x="141" y="25"/>
                      <a:pt x="142" y="24"/>
                    </a:cubicBezTo>
                    <a:cubicBezTo>
                      <a:pt x="140" y="24"/>
                      <a:pt x="139" y="23"/>
                      <a:pt x="138" y="23"/>
                    </a:cubicBezTo>
                    <a:cubicBezTo>
                      <a:pt x="134" y="24"/>
                      <a:pt x="133" y="25"/>
                      <a:pt x="132" y="26"/>
                    </a:cubicBezTo>
                    <a:cubicBezTo>
                      <a:pt x="130" y="26"/>
                      <a:pt x="129" y="25"/>
                      <a:pt x="127" y="25"/>
                    </a:cubicBezTo>
                    <a:cubicBezTo>
                      <a:pt x="125" y="26"/>
                      <a:pt x="124" y="32"/>
                      <a:pt x="115" y="30"/>
                    </a:cubicBezTo>
                    <a:cubicBezTo>
                      <a:pt x="109" y="25"/>
                      <a:pt x="83" y="11"/>
                      <a:pt x="81" y="2"/>
                    </a:cubicBezTo>
                    <a:cubicBezTo>
                      <a:pt x="77" y="4"/>
                      <a:pt x="6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2"/>
                      <a:pt x="54" y="6"/>
                      <a:pt x="52" y="8"/>
                    </a:cubicBezTo>
                    <a:cubicBezTo>
                      <a:pt x="51" y="9"/>
                      <a:pt x="54" y="10"/>
                      <a:pt x="53" y="11"/>
                    </a:cubicBezTo>
                    <a:cubicBezTo>
                      <a:pt x="53" y="13"/>
                      <a:pt x="52" y="14"/>
                      <a:pt x="52" y="16"/>
                    </a:cubicBezTo>
                    <a:cubicBezTo>
                      <a:pt x="52" y="17"/>
                      <a:pt x="54" y="17"/>
                      <a:pt x="54" y="18"/>
                    </a:cubicBezTo>
                    <a:cubicBezTo>
                      <a:pt x="53" y="19"/>
                      <a:pt x="51" y="20"/>
                      <a:pt x="50" y="20"/>
                    </a:cubicBezTo>
                    <a:cubicBezTo>
                      <a:pt x="49" y="19"/>
                      <a:pt x="50" y="18"/>
                      <a:pt x="49" y="17"/>
                    </a:cubicBezTo>
                    <a:cubicBezTo>
                      <a:pt x="49" y="17"/>
                      <a:pt x="48" y="18"/>
                      <a:pt x="47" y="17"/>
                    </a:cubicBezTo>
                    <a:cubicBezTo>
                      <a:pt x="46" y="17"/>
                      <a:pt x="45" y="16"/>
                      <a:pt x="44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9" y="15"/>
                      <a:pt x="41" y="13"/>
                      <a:pt x="38" y="11"/>
                    </a:cubicBezTo>
                    <a:cubicBezTo>
                      <a:pt x="37" y="10"/>
                      <a:pt x="34" y="9"/>
                      <a:pt x="33" y="8"/>
                    </a:cubicBezTo>
                    <a:cubicBezTo>
                      <a:pt x="32" y="6"/>
                      <a:pt x="32" y="4"/>
                      <a:pt x="28" y="3"/>
                    </a:cubicBezTo>
                    <a:cubicBezTo>
                      <a:pt x="27" y="2"/>
                      <a:pt x="27" y="5"/>
                      <a:pt x="28" y="6"/>
                    </a:cubicBezTo>
                    <a:cubicBezTo>
                      <a:pt x="29" y="8"/>
                      <a:pt x="31" y="11"/>
                      <a:pt x="31" y="13"/>
                    </a:cubicBezTo>
                    <a:cubicBezTo>
                      <a:pt x="31" y="15"/>
                      <a:pt x="26" y="15"/>
                      <a:pt x="26" y="17"/>
                    </a:cubicBezTo>
                    <a:cubicBezTo>
                      <a:pt x="26" y="19"/>
                      <a:pt x="28" y="21"/>
                      <a:pt x="27" y="22"/>
                    </a:cubicBezTo>
                    <a:cubicBezTo>
                      <a:pt x="25" y="23"/>
                      <a:pt x="24" y="22"/>
                      <a:pt x="23" y="23"/>
                    </a:cubicBezTo>
                    <a:cubicBezTo>
                      <a:pt x="22" y="23"/>
                      <a:pt x="22" y="24"/>
                      <a:pt x="22" y="25"/>
                    </a:cubicBezTo>
                    <a:cubicBezTo>
                      <a:pt x="22" y="26"/>
                      <a:pt x="21" y="26"/>
                      <a:pt x="19" y="26"/>
                    </a:cubicBezTo>
                    <a:cubicBezTo>
                      <a:pt x="20" y="28"/>
                      <a:pt x="19" y="29"/>
                      <a:pt x="18" y="30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30"/>
                      <a:pt x="22" y="32"/>
                      <a:pt x="23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30" y="29"/>
                      <a:pt x="30" y="29"/>
                    </a:cubicBezTo>
                    <a:cubicBezTo>
                      <a:pt x="31" y="30"/>
                      <a:pt x="32" y="34"/>
                      <a:pt x="32" y="35"/>
                    </a:cubicBezTo>
                    <a:cubicBezTo>
                      <a:pt x="29" y="35"/>
                      <a:pt x="25" y="38"/>
                      <a:pt x="23" y="39"/>
                    </a:cubicBezTo>
                    <a:cubicBezTo>
                      <a:pt x="20" y="41"/>
                      <a:pt x="23" y="41"/>
                      <a:pt x="22" y="42"/>
                    </a:cubicBezTo>
                    <a:cubicBezTo>
                      <a:pt x="22" y="43"/>
                      <a:pt x="20" y="46"/>
                      <a:pt x="18" y="46"/>
                    </a:cubicBezTo>
                    <a:cubicBezTo>
                      <a:pt x="16" y="46"/>
                      <a:pt x="15" y="44"/>
                      <a:pt x="14" y="44"/>
                    </a:cubicBezTo>
                    <a:cubicBezTo>
                      <a:pt x="13" y="44"/>
                      <a:pt x="11" y="45"/>
                      <a:pt x="10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84"/>
              <p:cNvSpPr>
                <a:spLocks/>
              </p:cNvSpPr>
              <p:nvPr/>
            </p:nvSpPr>
            <p:spPr bwMode="auto">
              <a:xfrm>
                <a:off x="2807546" y="4621492"/>
                <a:ext cx="317539" cy="272596"/>
              </a:xfrm>
              <a:custGeom>
                <a:avLst/>
                <a:gdLst>
                  <a:gd name="T0" fmla="*/ 2147483647 w 33"/>
                  <a:gd name="T1" fmla="*/ 0 h 41"/>
                  <a:gd name="T2" fmla="*/ 2147483647 w 33"/>
                  <a:gd name="T3" fmla="*/ 2147483647 h 41"/>
                  <a:gd name="T4" fmla="*/ 2147483647 w 33"/>
                  <a:gd name="T5" fmla="*/ 2147483647 h 41"/>
                  <a:gd name="T6" fmla="*/ 2147483647 w 33"/>
                  <a:gd name="T7" fmla="*/ 2147483647 h 41"/>
                  <a:gd name="T8" fmla="*/ 2147483647 w 33"/>
                  <a:gd name="T9" fmla="*/ 2147483647 h 41"/>
                  <a:gd name="T10" fmla="*/ 2147483647 w 33"/>
                  <a:gd name="T11" fmla="*/ 2147483647 h 41"/>
                  <a:gd name="T12" fmla="*/ 2147483647 w 33"/>
                  <a:gd name="T13" fmla="*/ 2147483647 h 41"/>
                  <a:gd name="T14" fmla="*/ 2147483647 w 33"/>
                  <a:gd name="T15" fmla="*/ 2147483647 h 41"/>
                  <a:gd name="T16" fmla="*/ 2147483647 w 33"/>
                  <a:gd name="T17" fmla="*/ 2147483647 h 41"/>
                  <a:gd name="T18" fmla="*/ 2147483647 w 33"/>
                  <a:gd name="T19" fmla="*/ 2147483647 h 41"/>
                  <a:gd name="T20" fmla="*/ 2147483647 w 33"/>
                  <a:gd name="T21" fmla="*/ 2147483647 h 41"/>
                  <a:gd name="T22" fmla="*/ 2147483647 w 33"/>
                  <a:gd name="T23" fmla="*/ 2147483647 h 41"/>
                  <a:gd name="T24" fmla="*/ 2147483647 w 33"/>
                  <a:gd name="T25" fmla="*/ 2147483647 h 41"/>
                  <a:gd name="T26" fmla="*/ 2147483647 w 33"/>
                  <a:gd name="T27" fmla="*/ 2147483647 h 41"/>
                  <a:gd name="T28" fmla="*/ 2147483647 w 33"/>
                  <a:gd name="T29" fmla="*/ 2147483647 h 41"/>
                  <a:gd name="T30" fmla="*/ 2147483647 w 33"/>
                  <a:gd name="T31" fmla="*/ 2147483647 h 41"/>
                  <a:gd name="T32" fmla="*/ 2147483647 w 33"/>
                  <a:gd name="T33" fmla="*/ 2147483647 h 41"/>
                  <a:gd name="T34" fmla="*/ 2147483647 w 33"/>
                  <a:gd name="T35" fmla="*/ 2147483647 h 41"/>
                  <a:gd name="T36" fmla="*/ 2147483647 w 33"/>
                  <a:gd name="T37" fmla="*/ 2147483647 h 41"/>
                  <a:gd name="T38" fmla="*/ 2147483647 w 33"/>
                  <a:gd name="T39" fmla="*/ 2147483647 h 41"/>
                  <a:gd name="T40" fmla="*/ 2147483647 w 33"/>
                  <a:gd name="T41" fmla="*/ 2147483647 h 41"/>
                  <a:gd name="T42" fmla="*/ 2147483647 w 33"/>
                  <a:gd name="T43" fmla="*/ 2147483647 h 41"/>
                  <a:gd name="T44" fmla="*/ 2147483647 w 33"/>
                  <a:gd name="T45" fmla="*/ 2147483647 h 41"/>
                  <a:gd name="T46" fmla="*/ 2147483647 w 33"/>
                  <a:gd name="T47" fmla="*/ 2147483647 h 41"/>
                  <a:gd name="T48" fmla="*/ 2147483647 w 33"/>
                  <a:gd name="T49" fmla="*/ 2147483647 h 41"/>
                  <a:gd name="T50" fmla="*/ 2147483647 w 33"/>
                  <a:gd name="T51" fmla="*/ 2147483647 h 41"/>
                  <a:gd name="T52" fmla="*/ 2147483647 w 33"/>
                  <a:gd name="T53" fmla="*/ 2147483647 h 41"/>
                  <a:gd name="T54" fmla="*/ 2147483647 w 33"/>
                  <a:gd name="T55" fmla="*/ 2147483647 h 41"/>
                  <a:gd name="T56" fmla="*/ 2147483647 w 33"/>
                  <a:gd name="T57" fmla="*/ 0 h 41"/>
                  <a:gd name="T58" fmla="*/ 2147483647 w 33"/>
                  <a:gd name="T59" fmla="*/ 0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41"/>
                  <a:gd name="T92" fmla="*/ 33 w 33"/>
                  <a:gd name="T93" fmla="*/ 41 h 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41">
                    <a:moveTo>
                      <a:pt x="31" y="0"/>
                    </a:move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7" y="2"/>
                      <a:pt x="26" y="3"/>
                    </a:cubicBezTo>
                    <a:cubicBezTo>
                      <a:pt x="23" y="3"/>
                      <a:pt x="23" y="3"/>
                      <a:pt x="22" y="6"/>
                    </a:cubicBezTo>
                    <a:cubicBezTo>
                      <a:pt x="21" y="7"/>
                      <a:pt x="20" y="8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20" y="6"/>
                      <a:pt x="20" y="5"/>
                      <a:pt x="20" y="4"/>
                    </a:cubicBezTo>
                    <a:cubicBezTo>
                      <a:pt x="15" y="5"/>
                      <a:pt x="13" y="6"/>
                      <a:pt x="13" y="7"/>
                    </a:cubicBezTo>
                    <a:cubicBezTo>
                      <a:pt x="12" y="9"/>
                      <a:pt x="12" y="10"/>
                      <a:pt x="10" y="10"/>
                    </a:cubicBezTo>
                    <a:cubicBezTo>
                      <a:pt x="7" y="10"/>
                      <a:pt x="7" y="10"/>
                      <a:pt x="6" y="14"/>
                    </a:cubicBezTo>
                    <a:cubicBezTo>
                      <a:pt x="5" y="17"/>
                      <a:pt x="3" y="17"/>
                      <a:pt x="1" y="18"/>
                    </a:cubicBezTo>
                    <a:cubicBezTo>
                      <a:pt x="0" y="20"/>
                      <a:pt x="1" y="24"/>
                      <a:pt x="3" y="26"/>
                    </a:cubicBezTo>
                    <a:cubicBezTo>
                      <a:pt x="3" y="28"/>
                      <a:pt x="1" y="28"/>
                      <a:pt x="2" y="30"/>
                    </a:cubicBezTo>
                    <a:cubicBezTo>
                      <a:pt x="2" y="31"/>
                      <a:pt x="4" y="32"/>
                      <a:pt x="4" y="34"/>
                    </a:cubicBezTo>
                    <a:cubicBezTo>
                      <a:pt x="5" y="36"/>
                      <a:pt x="5" y="37"/>
                      <a:pt x="4" y="38"/>
                    </a:cubicBezTo>
                    <a:cubicBezTo>
                      <a:pt x="6" y="39"/>
                      <a:pt x="7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0" y="40"/>
                      <a:pt x="12" y="40"/>
                      <a:pt x="13" y="39"/>
                    </a:cubicBezTo>
                    <a:cubicBezTo>
                      <a:pt x="15" y="36"/>
                      <a:pt x="14" y="35"/>
                      <a:pt x="13" y="34"/>
                    </a:cubicBezTo>
                    <a:cubicBezTo>
                      <a:pt x="13" y="32"/>
                      <a:pt x="14" y="31"/>
                      <a:pt x="17" y="30"/>
                    </a:cubicBezTo>
                    <a:cubicBezTo>
                      <a:pt x="17" y="29"/>
                      <a:pt x="17" y="27"/>
                      <a:pt x="19" y="27"/>
                    </a:cubicBezTo>
                    <a:cubicBezTo>
                      <a:pt x="20" y="26"/>
                      <a:pt x="19" y="24"/>
                      <a:pt x="20" y="24"/>
                    </a:cubicBezTo>
                    <a:cubicBezTo>
                      <a:pt x="20" y="23"/>
                      <a:pt x="22" y="24"/>
                      <a:pt x="22" y="23"/>
                    </a:cubicBezTo>
                    <a:cubicBezTo>
                      <a:pt x="23" y="23"/>
                      <a:pt x="23" y="22"/>
                      <a:pt x="25" y="20"/>
                    </a:cubicBezTo>
                    <a:cubicBezTo>
                      <a:pt x="26" y="17"/>
                      <a:pt x="25" y="14"/>
                      <a:pt x="26" y="12"/>
                    </a:cubicBezTo>
                    <a:cubicBezTo>
                      <a:pt x="27" y="11"/>
                      <a:pt x="29" y="12"/>
                      <a:pt x="31" y="12"/>
                    </a:cubicBezTo>
                    <a:cubicBezTo>
                      <a:pt x="31" y="11"/>
                      <a:pt x="31" y="9"/>
                      <a:pt x="31" y="8"/>
                    </a:cubicBezTo>
                    <a:cubicBezTo>
                      <a:pt x="32" y="7"/>
                      <a:pt x="32" y="7"/>
                      <a:pt x="32" y="5"/>
                    </a:cubicBezTo>
                    <a:cubicBezTo>
                      <a:pt x="33" y="5"/>
                      <a:pt x="32" y="2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Freeform 86"/>
              <p:cNvSpPr>
                <a:spLocks/>
              </p:cNvSpPr>
              <p:nvPr/>
            </p:nvSpPr>
            <p:spPr bwMode="auto">
              <a:xfrm>
                <a:off x="2959280" y="4697114"/>
                <a:ext cx="399031" cy="242749"/>
              </a:xfrm>
              <a:custGeom>
                <a:avLst/>
                <a:gdLst>
                  <a:gd name="T0" fmla="*/ 0 w 41"/>
                  <a:gd name="T1" fmla="*/ 2147483646 h 37"/>
                  <a:gd name="T2" fmla="*/ 2147483646 w 41"/>
                  <a:gd name="T3" fmla="*/ 2147483646 h 37"/>
                  <a:gd name="T4" fmla="*/ 2147483646 w 41"/>
                  <a:gd name="T5" fmla="*/ 2147483646 h 37"/>
                  <a:gd name="T6" fmla="*/ 2147483646 w 41"/>
                  <a:gd name="T7" fmla="*/ 2147483646 h 37"/>
                  <a:gd name="T8" fmla="*/ 2147483646 w 41"/>
                  <a:gd name="T9" fmla="*/ 2147483646 h 37"/>
                  <a:gd name="T10" fmla="*/ 2147483646 w 41"/>
                  <a:gd name="T11" fmla="*/ 2147483646 h 37"/>
                  <a:gd name="T12" fmla="*/ 2147483646 w 41"/>
                  <a:gd name="T13" fmla="*/ 2147483646 h 37"/>
                  <a:gd name="T14" fmla="*/ 2147483646 w 41"/>
                  <a:gd name="T15" fmla="*/ 2147483646 h 37"/>
                  <a:gd name="T16" fmla="*/ 2147483646 w 41"/>
                  <a:gd name="T17" fmla="*/ 2147483646 h 37"/>
                  <a:gd name="T18" fmla="*/ 2147483646 w 41"/>
                  <a:gd name="T19" fmla="*/ 2147483646 h 37"/>
                  <a:gd name="T20" fmla="*/ 2147483646 w 41"/>
                  <a:gd name="T21" fmla="*/ 2147483646 h 37"/>
                  <a:gd name="T22" fmla="*/ 2147483646 w 41"/>
                  <a:gd name="T23" fmla="*/ 2147483646 h 37"/>
                  <a:gd name="T24" fmla="*/ 2147483646 w 41"/>
                  <a:gd name="T25" fmla="*/ 2147483646 h 37"/>
                  <a:gd name="T26" fmla="*/ 2147483646 w 41"/>
                  <a:gd name="T27" fmla="*/ 2147483646 h 37"/>
                  <a:gd name="T28" fmla="*/ 2147483646 w 41"/>
                  <a:gd name="T29" fmla="*/ 2147483646 h 37"/>
                  <a:gd name="T30" fmla="*/ 2147483646 w 41"/>
                  <a:gd name="T31" fmla="*/ 2147483646 h 37"/>
                  <a:gd name="T32" fmla="*/ 2147483646 w 41"/>
                  <a:gd name="T33" fmla="*/ 2147483646 h 37"/>
                  <a:gd name="T34" fmla="*/ 2147483646 w 41"/>
                  <a:gd name="T35" fmla="*/ 2147483646 h 37"/>
                  <a:gd name="T36" fmla="*/ 2147483646 w 41"/>
                  <a:gd name="T37" fmla="*/ 2147483646 h 37"/>
                  <a:gd name="T38" fmla="*/ 2147483646 w 41"/>
                  <a:gd name="T39" fmla="*/ 2147483646 h 37"/>
                  <a:gd name="T40" fmla="*/ 2147483646 w 41"/>
                  <a:gd name="T41" fmla="*/ 2147483646 h 37"/>
                  <a:gd name="T42" fmla="*/ 2147483646 w 41"/>
                  <a:gd name="T43" fmla="*/ 2147483646 h 37"/>
                  <a:gd name="T44" fmla="*/ 2147483646 w 41"/>
                  <a:gd name="T45" fmla="*/ 2147483646 h 37"/>
                  <a:gd name="T46" fmla="*/ 2147483646 w 41"/>
                  <a:gd name="T47" fmla="*/ 2147483646 h 37"/>
                  <a:gd name="T48" fmla="*/ 2147483646 w 41"/>
                  <a:gd name="T49" fmla="*/ 2147483646 h 37"/>
                  <a:gd name="T50" fmla="*/ 2147483646 w 41"/>
                  <a:gd name="T51" fmla="*/ 2147483646 h 37"/>
                  <a:gd name="T52" fmla="*/ 2147483646 w 41"/>
                  <a:gd name="T53" fmla="*/ 2147483646 h 37"/>
                  <a:gd name="T54" fmla="*/ 2147483646 w 41"/>
                  <a:gd name="T55" fmla="*/ 2147483646 h 37"/>
                  <a:gd name="T56" fmla="*/ 2147483646 w 41"/>
                  <a:gd name="T57" fmla="*/ 2147483646 h 37"/>
                  <a:gd name="T58" fmla="*/ 2147483646 w 41"/>
                  <a:gd name="T59" fmla="*/ 2147483646 h 37"/>
                  <a:gd name="T60" fmla="*/ 2147483646 w 41"/>
                  <a:gd name="T61" fmla="*/ 2147483646 h 37"/>
                  <a:gd name="T62" fmla="*/ 2147483646 w 41"/>
                  <a:gd name="T63" fmla="*/ 2147483646 h 37"/>
                  <a:gd name="T64" fmla="*/ 2147483646 w 41"/>
                  <a:gd name="T65" fmla="*/ 2147483646 h 37"/>
                  <a:gd name="T66" fmla="*/ 2147483646 w 41"/>
                  <a:gd name="T67" fmla="*/ 2147483646 h 37"/>
                  <a:gd name="T68" fmla="*/ 0 w 41"/>
                  <a:gd name="T69" fmla="*/ 2147483646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"/>
                  <a:gd name="T106" fmla="*/ 0 h 37"/>
                  <a:gd name="T107" fmla="*/ 41 w 41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" h="37">
                    <a:moveTo>
                      <a:pt x="0" y="19"/>
                    </a:moveTo>
                    <a:cubicBezTo>
                      <a:pt x="1" y="19"/>
                      <a:pt x="2" y="19"/>
                      <a:pt x="4" y="22"/>
                    </a:cubicBezTo>
                    <a:cubicBezTo>
                      <a:pt x="5" y="23"/>
                      <a:pt x="6" y="22"/>
                      <a:pt x="8" y="22"/>
                    </a:cubicBezTo>
                    <a:cubicBezTo>
                      <a:pt x="9" y="23"/>
                      <a:pt x="10" y="24"/>
                      <a:pt x="11" y="25"/>
                    </a:cubicBezTo>
                    <a:cubicBezTo>
                      <a:pt x="13" y="25"/>
                      <a:pt x="15" y="24"/>
                      <a:pt x="16" y="24"/>
                    </a:cubicBezTo>
                    <a:cubicBezTo>
                      <a:pt x="17" y="25"/>
                      <a:pt x="17" y="27"/>
                      <a:pt x="19" y="27"/>
                    </a:cubicBezTo>
                    <a:cubicBezTo>
                      <a:pt x="21" y="27"/>
                      <a:pt x="22" y="27"/>
                      <a:pt x="23" y="26"/>
                    </a:cubicBezTo>
                    <a:cubicBezTo>
                      <a:pt x="24" y="25"/>
                      <a:pt x="22" y="24"/>
                      <a:pt x="23" y="23"/>
                    </a:cubicBezTo>
                    <a:cubicBezTo>
                      <a:pt x="25" y="23"/>
                      <a:pt x="25" y="25"/>
                      <a:pt x="27" y="26"/>
                    </a:cubicBezTo>
                    <a:cubicBezTo>
                      <a:pt x="28" y="26"/>
                      <a:pt x="28" y="26"/>
                      <a:pt x="29" y="26"/>
                    </a:cubicBezTo>
                    <a:cubicBezTo>
                      <a:pt x="29" y="28"/>
                      <a:pt x="28" y="29"/>
                      <a:pt x="29" y="31"/>
                    </a:cubicBezTo>
                    <a:cubicBezTo>
                      <a:pt x="29" y="32"/>
                      <a:pt x="30" y="31"/>
                      <a:pt x="30" y="31"/>
                    </a:cubicBezTo>
                    <a:cubicBezTo>
                      <a:pt x="31" y="31"/>
                      <a:pt x="31" y="32"/>
                      <a:pt x="33" y="33"/>
                    </a:cubicBezTo>
                    <a:cubicBezTo>
                      <a:pt x="33" y="33"/>
                      <a:pt x="34" y="32"/>
                      <a:pt x="36" y="33"/>
                    </a:cubicBezTo>
                    <a:cubicBezTo>
                      <a:pt x="37" y="34"/>
                      <a:pt x="37" y="36"/>
                      <a:pt x="38" y="37"/>
                    </a:cubicBezTo>
                    <a:cubicBezTo>
                      <a:pt x="39" y="37"/>
                      <a:pt x="39" y="37"/>
                      <a:pt x="40" y="37"/>
                    </a:cubicBezTo>
                    <a:cubicBezTo>
                      <a:pt x="39" y="36"/>
                      <a:pt x="41" y="32"/>
                      <a:pt x="40" y="31"/>
                    </a:cubicBezTo>
                    <a:cubicBezTo>
                      <a:pt x="38" y="29"/>
                      <a:pt x="38" y="29"/>
                      <a:pt x="37" y="28"/>
                    </a:cubicBezTo>
                    <a:cubicBezTo>
                      <a:pt x="38" y="27"/>
                      <a:pt x="38" y="26"/>
                      <a:pt x="39" y="24"/>
                    </a:cubicBezTo>
                    <a:cubicBezTo>
                      <a:pt x="37" y="23"/>
                      <a:pt x="38" y="21"/>
                      <a:pt x="38" y="19"/>
                    </a:cubicBezTo>
                    <a:cubicBezTo>
                      <a:pt x="38" y="17"/>
                      <a:pt x="36" y="17"/>
                      <a:pt x="36" y="16"/>
                    </a:cubicBezTo>
                    <a:cubicBezTo>
                      <a:pt x="35" y="15"/>
                      <a:pt x="36" y="13"/>
                      <a:pt x="35" y="13"/>
                    </a:cubicBezTo>
                    <a:cubicBezTo>
                      <a:pt x="35" y="12"/>
                      <a:pt x="33" y="13"/>
                      <a:pt x="33" y="12"/>
                    </a:cubicBezTo>
                    <a:cubicBezTo>
                      <a:pt x="32" y="10"/>
                      <a:pt x="34" y="10"/>
                      <a:pt x="32" y="5"/>
                    </a:cubicBezTo>
                    <a:cubicBezTo>
                      <a:pt x="29" y="5"/>
                      <a:pt x="29" y="7"/>
                      <a:pt x="27" y="6"/>
                    </a:cubicBezTo>
                    <a:cubicBezTo>
                      <a:pt x="26" y="6"/>
                      <a:pt x="28" y="4"/>
                      <a:pt x="27" y="3"/>
                    </a:cubicBezTo>
                    <a:cubicBezTo>
                      <a:pt x="25" y="4"/>
                      <a:pt x="22" y="5"/>
                      <a:pt x="19" y="2"/>
                    </a:cubicBezTo>
                    <a:cubicBezTo>
                      <a:pt x="18" y="1"/>
                      <a:pt x="17" y="4"/>
                      <a:pt x="15" y="1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9" y="3"/>
                      <a:pt x="10" y="6"/>
                      <a:pt x="9" y="9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6" y="13"/>
                      <a:pt x="4" y="12"/>
                      <a:pt x="4" y="13"/>
                    </a:cubicBezTo>
                    <a:cubicBezTo>
                      <a:pt x="3" y="13"/>
                      <a:pt x="4" y="15"/>
                      <a:pt x="3" y="16"/>
                    </a:cubicBezTo>
                    <a:cubicBezTo>
                      <a:pt x="1" y="16"/>
                      <a:pt x="1" y="18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Freeform 87"/>
              <p:cNvSpPr>
                <a:spLocks/>
              </p:cNvSpPr>
              <p:nvPr/>
            </p:nvSpPr>
            <p:spPr bwMode="auto">
              <a:xfrm>
                <a:off x="2366350" y="4437440"/>
                <a:ext cx="148934" cy="146246"/>
              </a:xfrm>
              <a:custGeom>
                <a:avLst/>
                <a:gdLst>
                  <a:gd name="T0" fmla="*/ 2147483647 w 15"/>
                  <a:gd name="T1" fmla="*/ 2147483647 h 22"/>
                  <a:gd name="T2" fmla="*/ 0 w 15"/>
                  <a:gd name="T3" fmla="*/ 2147483647 h 22"/>
                  <a:gd name="T4" fmla="*/ 2147483647 w 15"/>
                  <a:gd name="T5" fmla="*/ 2147483647 h 22"/>
                  <a:gd name="T6" fmla="*/ 2147483647 w 15"/>
                  <a:gd name="T7" fmla="*/ 2147483647 h 22"/>
                  <a:gd name="T8" fmla="*/ 2147483647 w 15"/>
                  <a:gd name="T9" fmla="*/ 2147483647 h 22"/>
                  <a:gd name="T10" fmla="*/ 2147483647 w 15"/>
                  <a:gd name="T11" fmla="*/ 2147483647 h 22"/>
                  <a:gd name="T12" fmla="*/ 2147483647 w 15"/>
                  <a:gd name="T13" fmla="*/ 2147483647 h 22"/>
                  <a:gd name="T14" fmla="*/ 2147483647 w 15"/>
                  <a:gd name="T15" fmla="*/ 2147483647 h 22"/>
                  <a:gd name="T16" fmla="*/ 2147483647 w 15"/>
                  <a:gd name="T17" fmla="*/ 2147483647 h 22"/>
                  <a:gd name="T18" fmla="*/ 2147483647 w 15"/>
                  <a:gd name="T19" fmla="*/ 2147483647 h 22"/>
                  <a:gd name="T20" fmla="*/ 2147483647 w 15"/>
                  <a:gd name="T21" fmla="*/ 2147483647 h 22"/>
                  <a:gd name="T22" fmla="*/ 2147483647 w 15"/>
                  <a:gd name="T23" fmla="*/ 2147483647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2"/>
                  <a:gd name="T38" fmla="*/ 15 w 15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2">
                    <a:moveTo>
                      <a:pt x="1" y="2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8"/>
                      <a:pt x="3" y="13"/>
                      <a:pt x="5" y="17"/>
                    </a:cubicBezTo>
                    <a:cubicBezTo>
                      <a:pt x="5" y="19"/>
                      <a:pt x="6" y="20"/>
                      <a:pt x="8" y="21"/>
                    </a:cubicBezTo>
                    <a:cubicBezTo>
                      <a:pt x="9" y="22"/>
                      <a:pt x="11" y="21"/>
                      <a:pt x="13" y="20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10"/>
                      <a:pt x="12" y="11"/>
                      <a:pt x="13" y="8"/>
                    </a:cubicBezTo>
                    <a:cubicBezTo>
                      <a:pt x="11" y="9"/>
                      <a:pt x="10" y="9"/>
                      <a:pt x="9" y="8"/>
                    </a:cubicBezTo>
                    <a:cubicBezTo>
                      <a:pt x="9" y="5"/>
                      <a:pt x="8" y="1"/>
                      <a:pt x="6" y="1"/>
                    </a:cubicBezTo>
                    <a:cubicBezTo>
                      <a:pt x="5" y="0"/>
                      <a:pt x="5" y="3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63"/>
              <p:cNvSpPr>
                <a:spLocks/>
              </p:cNvSpPr>
              <p:nvPr/>
            </p:nvSpPr>
            <p:spPr bwMode="auto">
              <a:xfrm rot="2540899">
                <a:off x="1804335" y="5415400"/>
                <a:ext cx="327375" cy="168134"/>
              </a:xfrm>
              <a:custGeom>
                <a:avLst/>
                <a:gdLst>
                  <a:gd name="T0" fmla="*/ 2147483647 w 35"/>
                  <a:gd name="T1" fmla="*/ 0 h 30"/>
                  <a:gd name="T2" fmla="*/ 2147483647 w 35"/>
                  <a:gd name="T3" fmla="*/ 2147483647 h 30"/>
                  <a:gd name="T4" fmla="*/ 2147483647 w 35"/>
                  <a:gd name="T5" fmla="*/ 2147483647 h 30"/>
                  <a:gd name="T6" fmla="*/ 2147483647 w 35"/>
                  <a:gd name="T7" fmla="*/ 2147483647 h 30"/>
                  <a:gd name="T8" fmla="*/ 2147483647 w 35"/>
                  <a:gd name="T9" fmla="*/ 2147483647 h 30"/>
                  <a:gd name="T10" fmla="*/ 2147483647 w 35"/>
                  <a:gd name="T11" fmla="*/ 2147483647 h 30"/>
                  <a:gd name="T12" fmla="*/ 0 w 35"/>
                  <a:gd name="T13" fmla="*/ 2147483647 h 30"/>
                  <a:gd name="T14" fmla="*/ 2147483647 w 35"/>
                  <a:gd name="T15" fmla="*/ 2147483647 h 30"/>
                  <a:gd name="T16" fmla="*/ 2147483647 w 35"/>
                  <a:gd name="T17" fmla="*/ 2147483647 h 30"/>
                  <a:gd name="T18" fmla="*/ 2147483647 w 35"/>
                  <a:gd name="T19" fmla="*/ 2147483647 h 30"/>
                  <a:gd name="T20" fmla="*/ 2147483647 w 35"/>
                  <a:gd name="T21" fmla="*/ 2147483647 h 30"/>
                  <a:gd name="T22" fmla="*/ 2147483647 w 35"/>
                  <a:gd name="T23" fmla="*/ 2147483647 h 30"/>
                  <a:gd name="T24" fmla="*/ 2147483647 w 35"/>
                  <a:gd name="T25" fmla="*/ 2147483647 h 30"/>
                  <a:gd name="T26" fmla="*/ 2147483647 w 35"/>
                  <a:gd name="T27" fmla="*/ 2147483647 h 30"/>
                  <a:gd name="T28" fmla="*/ 2147483647 w 35"/>
                  <a:gd name="T29" fmla="*/ 2147483647 h 30"/>
                  <a:gd name="T30" fmla="*/ 2147483647 w 35"/>
                  <a:gd name="T31" fmla="*/ 2147483647 h 30"/>
                  <a:gd name="T32" fmla="*/ 2147483647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  <a:gd name="connsiteX0" fmla="*/ 4286 w 10000"/>
                  <a:gd name="connsiteY0" fmla="*/ 0 h 9703"/>
                  <a:gd name="connsiteX1" fmla="*/ 3429 w 10000"/>
                  <a:gd name="connsiteY1" fmla="*/ 667 h 9703"/>
                  <a:gd name="connsiteX2" fmla="*/ 1714 w 10000"/>
                  <a:gd name="connsiteY2" fmla="*/ 2667 h 9703"/>
                  <a:gd name="connsiteX3" fmla="*/ 857 w 10000"/>
                  <a:gd name="connsiteY3" fmla="*/ 5000 h 9703"/>
                  <a:gd name="connsiteX4" fmla="*/ 286 w 10000"/>
                  <a:gd name="connsiteY4" fmla="*/ 6333 h 9703"/>
                  <a:gd name="connsiteX5" fmla="*/ 286 w 10000"/>
                  <a:gd name="connsiteY5" fmla="*/ 7333 h 9703"/>
                  <a:gd name="connsiteX6" fmla="*/ 0 w 10000"/>
                  <a:gd name="connsiteY6" fmla="*/ 8000 h 9703"/>
                  <a:gd name="connsiteX7" fmla="*/ 2571 w 10000"/>
                  <a:gd name="connsiteY7" fmla="*/ 9000 h 9703"/>
                  <a:gd name="connsiteX8" fmla="*/ 4000 w 10000"/>
                  <a:gd name="connsiteY8" fmla="*/ 8000 h 9703"/>
                  <a:gd name="connsiteX9" fmla="*/ 5429 w 10000"/>
                  <a:gd name="connsiteY9" fmla="*/ 9667 h 9703"/>
                  <a:gd name="connsiteX10" fmla="*/ 7686 w 10000"/>
                  <a:gd name="connsiteY10" fmla="*/ 7968 h 9703"/>
                  <a:gd name="connsiteX11" fmla="*/ 9143 w 10000"/>
                  <a:gd name="connsiteY11" fmla="*/ 8000 h 9703"/>
                  <a:gd name="connsiteX12" fmla="*/ 10000 w 10000"/>
                  <a:gd name="connsiteY12" fmla="*/ 6667 h 9703"/>
                  <a:gd name="connsiteX13" fmla="*/ 8571 w 10000"/>
                  <a:gd name="connsiteY13" fmla="*/ 4333 h 9703"/>
                  <a:gd name="connsiteX14" fmla="*/ 6571 w 10000"/>
                  <a:gd name="connsiteY14" fmla="*/ 4000 h 9703"/>
                  <a:gd name="connsiteX15" fmla="*/ 5429 w 10000"/>
                  <a:gd name="connsiteY15" fmla="*/ 1000 h 9703"/>
                  <a:gd name="connsiteX16" fmla="*/ 4286 w 10000"/>
                  <a:gd name="connsiteY16" fmla="*/ 0 h 9703"/>
                  <a:gd name="connsiteX0" fmla="*/ 4286 w 10000"/>
                  <a:gd name="connsiteY0" fmla="*/ 0 h 10000"/>
                  <a:gd name="connsiteX1" fmla="*/ 3429 w 10000"/>
                  <a:gd name="connsiteY1" fmla="*/ 687 h 10000"/>
                  <a:gd name="connsiteX2" fmla="*/ 1714 w 10000"/>
                  <a:gd name="connsiteY2" fmla="*/ 2749 h 10000"/>
                  <a:gd name="connsiteX3" fmla="*/ 857 w 10000"/>
                  <a:gd name="connsiteY3" fmla="*/ 5153 h 10000"/>
                  <a:gd name="connsiteX4" fmla="*/ 286 w 10000"/>
                  <a:gd name="connsiteY4" fmla="*/ 6527 h 10000"/>
                  <a:gd name="connsiteX5" fmla="*/ 286 w 10000"/>
                  <a:gd name="connsiteY5" fmla="*/ 7557 h 10000"/>
                  <a:gd name="connsiteX6" fmla="*/ 0 w 10000"/>
                  <a:gd name="connsiteY6" fmla="*/ 8245 h 10000"/>
                  <a:gd name="connsiteX7" fmla="*/ 2571 w 10000"/>
                  <a:gd name="connsiteY7" fmla="*/ 9275 h 10000"/>
                  <a:gd name="connsiteX8" fmla="*/ 4000 w 10000"/>
                  <a:gd name="connsiteY8" fmla="*/ 8245 h 10000"/>
                  <a:gd name="connsiteX9" fmla="*/ 5429 w 10000"/>
                  <a:gd name="connsiteY9" fmla="*/ 9963 h 10000"/>
                  <a:gd name="connsiteX10" fmla="*/ 7686 w 10000"/>
                  <a:gd name="connsiteY10" fmla="*/ 8212 h 10000"/>
                  <a:gd name="connsiteX11" fmla="*/ 9143 w 10000"/>
                  <a:gd name="connsiteY11" fmla="*/ 8245 h 10000"/>
                  <a:gd name="connsiteX12" fmla="*/ 10000 w 10000"/>
                  <a:gd name="connsiteY12" fmla="*/ 6871 h 10000"/>
                  <a:gd name="connsiteX13" fmla="*/ 8053 w 10000"/>
                  <a:gd name="connsiteY13" fmla="*/ 5884 h 10000"/>
                  <a:gd name="connsiteX14" fmla="*/ 6571 w 10000"/>
                  <a:gd name="connsiteY14" fmla="*/ 4122 h 10000"/>
                  <a:gd name="connsiteX15" fmla="*/ 5429 w 10000"/>
                  <a:gd name="connsiteY15" fmla="*/ 1031 h 10000"/>
                  <a:gd name="connsiteX16" fmla="*/ 4286 w 10000"/>
                  <a:gd name="connsiteY16" fmla="*/ 0 h 10000"/>
                  <a:gd name="connsiteX0" fmla="*/ 4286 w 10000"/>
                  <a:gd name="connsiteY0" fmla="*/ 0 h 10000"/>
                  <a:gd name="connsiteX1" fmla="*/ 3429 w 10000"/>
                  <a:gd name="connsiteY1" fmla="*/ 687 h 10000"/>
                  <a:gd name="connsiteX2" fmla="*/ 1714 w 10000"/>
                  <a:gd name="connsiteY2" fmla="*/ 2749 h 10000"/>
                  <a:gd name="connsiteX3" fmla="*/ 857 w 10000"/>
                  <a:gd name="connsiteY3" fmla="*/ 5153 h 10000"/>
                  <a:gd name="connsiteX4" fmla="*/ 286 w 10000"/>
                  <a:gd name="connsiteY4" fmla="*/ 6527 h 10000"/>
                  <a:gd name="connsiteX5" fmla="*/ 286 w 10000"/>
                  <a:gd name="connsiteY5" fmla="*/ 7557 h 10000"/>
                  <a:gd name="connsiteX6" fmla="*/ 0 w 10000"/>
                  <a:gd name="connsiteY6" fmla="*/ 8245 h 10000"/>
                  <a:gd name="connsiteX7" fmla="*/ 2571 w 10000"/>
                  <a:gd name="connsiteY7" fmla="*/ 9275 h 10000"/>
                  <a:gd name="connsiteX8" fmla="*/ 3682 w 10000"/>
                  <a:gd name="connsiteY8" fmla="*/ 9261 h 10000"/>
                  <a:gd name="connsiteX9" fmla="*/ 5429 w 10000"/>
                  <a:gd name="connsiteY9" fmla="*/ 9963 h 10000"/>
                  <a:gd name="connsiteX10" fmla="*/ 7686 w 10000"/>
                  <a:gd name="connsiteY10" fmla="*/ 8212 h 10000"/>
                  <a:gd name="connsiteX11" fmla="*/ 9143 w 10000"/>
                  <a:gd name="connsiteY11" fmla="*/ 8245 h 10000"/>
                  <a:gd name="connsiteX12" fmla="*/ 10000 w 10000"/>
                  <a:gd name="connsiteY12" fmla="*/ 6871 h 10000"/>
                  <a:gd name="connsiteX13" fmla="*/ 8053 w 10000"/>
                  <a:gd name="connsiteY13" fmla="*/ 5884 h 10000"/>
                  <a:gd name="connsiteX14" fmla="*/ 6571 w 10000"/>
                  <a:gd name="connsiteY14" fmla="*/ 4122 h 10000"/>
                  <a:gd name="connsiteX15" fmla="*/ 5429 w 10000"/>
                  <a:gd name="connsiteY15" fmla="*/ 1031 h 10000"/>
                  <a:gd name="connsiteX16" fmla="*/ 4286 w 10000"/>
                  <a:gd name="connsiteY16" fmla="*/ 0 h 10000"/>
                  <a:gd name="connsiteX0" fmla="*/ 4286 w 9752"/>
                  <a:gd name="connsiteY0" fmla="*/ 0 h 10000"/>
                  <a:gd name="connsiteX1" fmla="*/ 3429 w 9752"/>
                  <a:gd name="connsiteY1" fmla="*/ 687 h 10000"/>
                  <a:gd name="connsiteX2" fmla="*/ 1714 w 9752"/>
                  <a:gd name="connsiteY2" fmla="*/ 2749 h 10000"/>
                  <a:gd name="connsiteX3" fmla="*/ 857 w 9752"/>
                  <a:gd name="connsiteY3" fmla="*/ 5153 h 10000"/>
                  <a:gd name="connsiteX4" fmla="*/ 286 w 9752"/>
                  <a:gd name="connsiteY4" fmla="*/ 6527 h 10000"/>
                  <a:gd name="connsiteX5" fmla="*/ 286 w 9752"/>
                  <a:gd name="connsiteY5" fmla="*/ 7557 h 10000"/>
                  <a:gd name="connsiteX6" fmla="*/ 0 w 9752"/>
                  <a:gd name="connsiteY6" fmla="*/ 8245 h 10000"/>
                  <a:gd name="connsiteX7" fmla="*/ 2571 w 9752"/>
                  <a:gd name="connsiteY7" fmla="*/ 9275 h 10000"/>
                  <a:gd name="connsiteX8" fmla="*/ 3682 w 9752"/>
                  <a:gd name="connsiteY8" fmla="*/ 9261 h 10000"/>
                  <a:gd name="connsiteX9" fmla="*/ 5429 w 9752"/>
                  <a:gd name="connsiteY9" fmla="*/ 9963 h 10000"/>
                  <a:gd name="connsiteX10" fmla="*/ 7686 w 9752"/>
                  <a:gd name="connsiteY10" fmla="*/ 8212 h 10000"/>
                  <a:gd name="connsiteX11" fmla="*/ 9143 w 9752"/>
                  <a:gd name="connsiteY11" fmla="*/ 8245 h 10000"/>
                  <a:gd name="connsiteX12" fmla="*/ 9752 w 9752"/>
                  <a:gd name="connsiteY12" fmla="*/ 7323 h 10000"/>
                  <a:gd name="connsiteX13" fmla="*/ 8053 w 9752"/>
                  <a:gd name="connsiteY13" fmla="*/ 5884 h 10000"/>
                  <a:gd name="connsiteX14" fmla="*/ 6571 w 9752"/>
                  <a:gd name="connsiteY14" fmla="*/ 4122 h 10000"/>
                  <a:gd name="connsiteX15" fmla="*/ 5429 w 9752"/>
                  <a:gd name="connsiteY15" fmla="*/ 1031 h 10000"/>
                  <a:gd name="connsiteX16" fmla="*/ 4286 w 9752"/>
                  <a:gd name="connsiteY16" fmla="*/ 0 h 10000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49 h 10000"/>
                  <a:gd name="connsiteX3" fmla="*/ 879 w 10000"/>
                  <a:gd name="connsiteY3" fmla="*/ 5153 h 10000"/>
                  <a:gd name="connsiteX4" fmla="*/ 293 w 10000"/>
                  <a:gd name="connsiteY4" fmla="*/ 6527 h 10000"/>
                  <a:gd name="connsiteX5" fmla="*/ 293 w 10000"/>
                  <a:gd name="connsiteY5" fmla="*/ 7557 h 10000"/>
                  <a:gd name="connsiteX6" fmla="*/ 0 w 10000"/>
                  <a:gd name="connsiteY6" fmla="*/ 8245 h 10000"/>
                  <a:gd name="connsiteX7" fmla="*/ 2636 w 10000"/>
                  <a:gd name="connsiteY7" fmla="*/ 9275 h 10000"/>
                  <a:gd name="connsiteX8" fmla="*/ 3776 w 10000"/>
                  <a:gd name="connsiteY8" fmla="*/ 9261 h 10000"/>
                  <a:gd name="connsiteX9" fmla="*/ 5567 w 10000"/>
                  <a:gd name="connsiteY9" fmla="*/ 9963 h 10000"/>
                  <a:gd name="connsiteX10" fmla="*/ 7881 w 10000"/>
                  <a:gd name="connsiteY10" fmla="*/ 8212 h 10000"/>
                  <a:gd name="connsiteX11" fmla="*/ 9376 w 10000"/>
                  <a:gd name="connsiteY11" fmla="*/ 8245 h 10000"/>
                  <a:gd name="connsiteX12" fmla="*/ 10000 w 10000"/>
                  <a:gd name="connsiteY12" fmla="*/ 7323 h 10000"/>
                  <a:gd name="connsiteX13" fmla="*/ 8258 w 10000"/>
                  <a:gd name="connsiteY13" fmla="*/ 5884 h 10000"/>
                  <a:gd name="connsiteX14" fmla="*/ 6738 w 10000"/>
                  <a:gd name="connsiteY14" fmla="*/ 4122 h 10000"/>
                  <a:gd name="connsiteX15" fmla="*/ 5567 w 10000"/>
                  <a:gd name="connsiteY15" fmla="*/ 1031 h 10000"/>
                  <a:gd name="connsiteX16" fmla="*/ 4395 w 10000"/>
                  <a:gd name="connsiteY16" fmla="*/ 0 h 10000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49 h 10000"/>
                  <a:gd name="connsiteX3" fmla="*/ 879 w 10000"/>
                  <a:gd name="connsiteY3" fmla="*/ 5153 h 10000"/>
                  <a:gd name="connsiteX4" fmla="*/ 293 w 10000"/>
                  <a:gd name="connsiteY4" fmla="*/ 6527 h 10000"/>
                  <a:gd name="connsiteX5" fmla="*/ 293 w 10000"/>
                  <a:gd name="connsiteY5" fmla="*/ 7557 h 10000"/>
                  <a:gd name="connsiteX6" fmla="*/ 0 w 10000"/>
                  <a:gd name="connsiteY6" fmla="*/ 8245 h 10000"/>
                  <a:gd name="connsiteX7" fmla="*/ 2636 w 10000"/>
                  <a:gd name="connsiteY7" fmla="*/ 9275 h 10000"/>
                  <a:gd name="connsiteX8" fmla="*/ 3776 w 10000"/>
                  <a:gd name="connsiteY8" fmla="*/ 9261 h 10000"/>
                  <a:gd name="connsiteX9" fmla="*/ 5567 w 10000"/>
                  <a:gd name="connsiteY9" fmla="*/ 9963 h 10000"/>
                  <a:gd name="connsiteX10" fmla="*/ 7881 w 10000"/>
                  <a:gd name="connsiteY10" fmla="*/ 8212 h 10000"/>
                  <a:gd name="connsiteX11" fmla="*/ 9376 w 10000"/>
                  <a:gd name="connsiteY11" fmla="*/ 8245 h 10000"/>
                  <a:gd name="connsiteX12" fmla="*/ 10000 w 10000"/>
                  <a:gd name="connsiteY12" fmla="*/ 7323 h 10000"/>
                  <a:gd name="connsiteX13" fmla="*/ 8012 w 10000"/>
                  <a:gd name="connsiteY13" fmla="*/ 6130 h 10000"/>
                  <a:gd name="connsiteX14" fmla="*/ 6738 w 10000"/>
                  <a:gd name="connsiteY14" fmla="*/ 4122 h 10000"/>
                  <a:gd name="connsiteX15" fmla="*/ 5567 w 10000"/>
                  <a:gd name="connsiteY15" fmla="*/ 1031 h 10000"/>
                  <a:gd name="connsiteX16" fmla="*/ 4395 w 10000"/>
                  <a:gd name="connsiteY16" fmla="*/ 0 h 10000"/>
                  <a:gd name="connsiteX0" fmla="*/ 4395 w 10000"/>
                  <a:gd name="connsiteY0" fmla="*/ 0 h 9998"/>
                  <a:gd name="connsiteX1" fmla="*/ 3516 w 10000"/>
                  <a:gd name="connsiteY1" fmla="*/ 687 h 9998"/>
                  <a:gd name="connsiteX2" fmla="*/ 1758 w 10000"/>
                  <a:gd name="connsiteY2" fmla="*/ 2749 h 9998"/>
                  <a:gd name="connsiteX3" fmla="*/ 879 w 10000"/>
                  <a:gd name="connsiteY3" fmla="*/ 5153 h 9998"/>
                  <a:gd name="connsiteX4" fmla="*/ 293 w 10000"/>
                  <a:gd name="connsiteY4" fmla="*/ 6527 h 9998"/>
                  <a:gd name="connsiteX5" fmla="*/ 293 w 10000"/>
                  <a:gd name="connsiteY5" fmla="*/ 7557 h 9998"/>
                  <a:gd name="connsiteX6" fmla="*/ 0 w 10000"/>
                  <a:gd name="connsiteY6" fmla="*/ 8245 h 9998"/>
                  <a:gd name="connsiteX7" fmla="*/ 2636 w 10000"/>
                  <a:gd name="connsiteY7" fmla="*/ 9275 h 9998"/>
                  <a:gd name="connsiteX8" fmla="*/ 3776 w 10000"/>
                  <a:gd name="connsiteY8" fmla="*/ 9261 h 9998"/>
                  <a:gd name="connsiteX9" fmla="*/ 5567 w 10000"/>
                  <a:gd name="connsiteY9" fmla="*/ 9963 h 9998"/>
                  <a:gd name="connsiteX10" fmla="*/ 7349 w 10000"/>
                  <a:gd name="connsiteY10" fmla="*/ 7606 h 9998"/>
                  <a:gd name="connsiteX11" fmla="*/ 7881 w 10000"/>
                  <a:gd name="connsiteY11" fmla="*/ 8212 h 9998"/>
                  <a:gd name="connsiteX12" fmla="*/ 9376 w 10000"/>
                  <a:gd name="connsiteY12" fmla="*/ 8245 h 9998"/>
                  <a:gd name="connsiteX13" fmla="*/ 10000 w 10000"/>
                  <a:gd name="connsiteY13" fmla="*/ 7323 h 9998"/>
                  <a:gd name="connsiteX14" fmla="*/ 8012 w 10000"/>
                  <a:gd name="connsiteY14" fmla="*/ 6130 h 9998"/>
                  <a:gd name="connsiteX15" fmla="*/ 6738 w 10000"/>
                  <a:gd name="connsiteY15" fmla="*/ 4122 h 9998"/>
                  <a:gd name="connsiteX16" fmla="*/ 5567 w 10000"/>
                  <a:gd name="connsiteY16" fmla="*/ 1031 h 9998"/>
                  <a:gd name="connsiteX17" fmla="*/ 4395 w 10000"/>
                  <a:gd name="connsiteY17" fmla="*/ 0 h 9998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50 h 10000"/>
                  <a:gd name="connsiteX3" fmla="*/ 879 w 10000"/>
                  <a:gd name="connsiteY3" fmla="*/ 5154 h 10000"/>
                  <a:gd name="connsiteX4" fmla="*/ 293 w 10000"/>
                  <a:gd name="connsiteY4" fmla="*/ 6528 h 10000"/>
                  <a:gd name="connsiteX5" fmla="*/ 293 w 10000"/>
                  <a:gd name="connsiteY5" fmla="*/ 7559 h 10000"/>
                  <a:gd name="connsiteX6" fmla="*/ 0 w 10000"/>
                  <a:gd name="connsiteY6" fmla="*/ 8247 h 10000"/>
                  <a:gd name="connsiteX7" fmla="*/ 2636 w 10000"/>
                  <a:gd name="connsiteY7" fmla="*/ 9277 h 10000"/>
                  <a:gd name="connsiteX8" fmla="*/ 3776 w 10000"/>
                  <a:gd name="connsiteY8" fmla="*/ 9263 h 10000"/>
                  <a:gd name="connsiteX9" fmla="*/ 5567 w 10000"/>
                  <a:gd name="connsiteY9" fmla="*/ 9965 h 10000"/>
                  <a:gd name="connsiteX10" fmla="*/ 7349 w 10000"/>
                  <a:gd name="connsiteY10" fmla="*/ 7608 h 10000"/>
                  <a:gd name="connsiteX11" fmla="*/ 8437 w 10000"/>
                  <a:gd name="connsiteY11" fmla="*/ 8449 h 10000"/>
                  <a:gd name="connsiteX12" fmla="*/ 9376 w 10000"/>
                  <a:gd name="connsiteY12" fmla="*/ 8247 h 10000"/>
                  <a:gd name="connsiteX13" fmla="*/ 10000 w 10000"/>
                  <a:gd name="connsiteY13" fmla="*/ 7324 h 10000"/>
                  <a:gd name="connsiteX14" fmla="*/ 8012 w 10000"/>
                  <a:gd name="connsiteY14" fmla="*/ 6131 h 10000"/>
                  <a:gd name="connsiteX15" fmla="*/ 6738 w 10000"/>
                  <a:gd name="connsiteY15" fmla="*/ 4123 h 10000"/>
                  <a:gd name="connsiteX16" fmla="*/ 5567 w 10000"/>
                  <a:gd name="connsiteY16" fmla="*/ 1031 h 10000"/>
                  <a:gd name="connsiteX17" fmla="*/ 4395 w 10000"/>
                  <a:gd name="connsiteY17" fmla="*/ 0 h 10000"/>
                  <a:gd name="connsiteX0" fmla="*/ 4395 w 10010"/>
                  <a:gd name="connsiteY0" fmla="*/ 0 h 10000"/>
                  <a:gd name="connsiteX1" fmla="*/ 3516 w 10010"/>
                  <a:gd name="connsiteY1" fmla="*/ 687 h 10000"/>
                  <a:gd name="connsiteX2" fmla="*/ 1758 w 10010"/>
                  <a:gd name="connsiteY2" fmla="*/ 2750 h 10000"/>
                  <a:gd name="connsiteX3" fmla="*/ 879 w 10010"/>
                  <a:gd name="connsiteY3" fmla="*/ 5154 h 10000"/>
                  <a:gd name="connsiteX4" fmla="*/ 293 w 10010"/>
                  <a:gd name="connsiteY4" fmla="*/ 6528 h 10000"/>
                  <a:gd name="connsiteX5" fmla="*/ 293 w 10010"/>
                  <a:gd name="connsiteY5" fmla="*/ 7559 h 10000"/>
                  <a:gd name="connsiteX6" fmla="*/ 0 w 10010"/>
                  <a:gd name="connsiteY6" fmla="*/ 8247 h 10000"/>
                  <a:gd name="connsiteX7" fmla="*/ 2636 w 10010"/>
                  <a:gd name="connsiteY7" fmla="*/ 9277 h 10000"/>
                  <a:gd name="connsiteX8" fmla="*/ 3776 w 10010"/>
                  <a:gd name="connsiteY8" fmla="*/ 9263 h 10000"/>
                  <a:gd name="connsiteX9" fmla="*/ 5567 w 10010"/>
                  <a:gd name="connsiteY9" fmla="*/ 9965 h 10000"/>
                  <a:gd name="connsiteX10" fmla="*/ 7349 w 10010"/>
                  <a:gd name="connsiteY10" fmla="*/ 7608 h 10000"/>
                  <a:gd name="connsiteX11" fmla="*/ 8437 w 10010"/>
                  <a:gd name="connsiteY11" fmla="*/ 8449 h 10000"/>
                  <a:gd name="connsiteX12" fmla="*/ 9376 w 10010"/>
                  <a:gd name="connsiteY12" fmla="*/ 8247 h 10000"/>
                  <a:gd name="connsiteX13" fmla="*/ 10000 w 10010"/>
                  <a:gd name="connsiteY13" fmla="*/ 7324 h 10000"/>
                  <a:gd name="connsiteX14" fmla="*/ 8857 w 10010"/>
                  <a:gd name="connsiteY14" fmla="*/ 6496 h 10000"/>
                  <a:gd name="connsiteX15" fmla="*/ 8012 w 10010"/>
                  <a:gd name="connsiteY15" fmla="*/ 6131 h 10000"/>
                  <a:gd name="connsiteX16" fmla="*/ 6738 w 10010"/>
                  <a:gd name="connsiteY16" fmla="*/ 4123 h 10000"/>
                  <a:gd name="connsiteX17" fmla="*/ 5567 w 10010"/>
                  <a:gd name="connsiteY17" fmla="*/ 1031 h 10000"/>
                  <a:gd name="connsiteX18" fmla="*/ 4395 w 10010"/>
                  <a:gd name="connsiteY18" fmla="*/ 0 h 10000"/>
                  <a:gd name="connsiteX0" fmla="*/ 4395 w 10010"/>
                  <a:gd name="connsiteY0" fmla="*/ 0 h 10000"/>
                  <a:gd name="connsiteX1" fmla="*/ 3516 w 10010"/>
                  <a:gd name="connsiteY1" fmla="*/ 687 h 10000"/>
                  <a:gd name="connsiteX2" fmla="*/ 1758 w 10010"/>
                  <a:gd name="connsiteY2" fmla="*/ 2750 h 10000"/>
                  <a:gd name="connsiteX3" fmla="*/ 879 w 10010"/>
                  <a:gd name="connsiteY3" fmla="*/ 5154 h 10000"/>
                  <a:gd name="connsiteX4" fmla="*/ 293 w 10010"/>
                  <a:gd name="connsiteY4" fmla="*/ 6528 h 10000"/>
                  <a:gd name="connsiteX5" fmla="*/ 293 w 10010"/>
                  <a:gd name="connsiteY5" fmla="*/ 7559 h 10000"/>
                  <a:gd name="connsiteX6" fmla="*/ 0 w 10010"/>
                  <a:gd name="connsiteY6" fmla="*/ 8247 h 10000"/>
                  <a:gd name="connsiteX7" fmla="*/ 2636 w 10010"/>
                  <a:gd name="connsiteY7" fmla="*/ 9277 h 10000"/>
                  <a:gd name="connsiteX8" fmla="*/ 3776 w 10010"/>
                  <a:gd name="connsiteY8" fmla="*/ 9263 h 10000"/>
                  <a:gd name="connsiteX9" fmla="*/ 5567 w 10010"/>
                  <a:gd name="connsiteY9" fmla="*/ 9965 h 10000"/>
                  <a:gd name="connsiteX10" fmla="*/ 7349 w 10010"/>
                  <a:gd name="connsiteY10" fmla="*/ 7608 h 10000"/>
                  <a:gd name="connsiteX11" fmla="*/ 8437 w 10010"/>
                  <a:gd name="connsiteY11" fmla="*/ 8449 h 10000"/>
                  <a:gd name="connsiteX12" fmla="*/ 9376 w 10010"/>
                  <a:gd name="connsiteY12" fmla="*/ 8247 h 10000"/>
                  <a:gd name="connsiteX13" fmla="*/ 10000 w 10010"/>
                  <a:gd name="connsiteY13" fmla="*/ 7324 h 10000"/>
                  <a:gd name="connsiteX14" fmla="*/ 9161 w 10010"/>
                  <a:gd name="connsiteY14" fmla="*/ 5995 h 10000"/>
                  <a:gd name="connsiteX15" fmla="*/ 8012 w 10010"/>
                  <a:gd name="connsiteY15" fmla="*/ 6131 h 10000"/>
                  <a:gd name="connsiteX16" fmla="*/ 6738 w 10010"/>
                  <a:gd name="connsiteY16" fmla="*/ 4123 h 10000"/>
                  <a:gd name="connsiteX17" fmla="*/ 5567 w 10010"/>
                  <a:gd name="connsiteY17" fmla="*/ 1031 h 10000"/>
                  <a:gd name="connsiteX18" fmla="*/ 4395 w 10010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349 w 10011"/>
                  <a:gd name="connsiteY10" fmla="*/ 7608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6738 w 10011"/>
                  <a:gd name="connsiteY16" fmla="*/ 4123 h 10000"/>
                  <a:gd name="connsiteX17" fmla="*/ 5567 w 10011"/>
                  <a:gd name="connsiteY17" fmla="*/ 1031 h 10000"/>
                  <a:gd name="connsiteX18" fmla="*/ 4395 w 10011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201 w 10011"/>
                  <a:gd name="connsiteY10" fmla="*/ 7755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6738 w 10011"/>
                  <a:gd name="connsiteY16" fmla="*/ 4123 h 10000"/>
                  <a:gd name="connsiteX17" fmla="*/ 5567 w 10011"/>
                  <a:gd name="connsiteY17" fmla="*/ 1031 h 10000"/>
                  <a:gd name="connsiteX18" fmla="*/ 4395 w 10011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201 w 10011"/>
                  <a:gd name="connsiteY10" fmla="*/ 7755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7314 w 10011"/>
                  <a:gd name="connsiteY16" fmla="*/ 5076 h 10000"/>
                  <a:gd name="connsiteX17" fmla="*/ 6738 w 10011"/>
                  <a:gd name="connsiteY17" fmla="*/ 4123 h 10000"/>
                  <a:gd name="connsiteX18" fmla="*/ 5567 w 10011"/>
                  <a:gd name="connsiteY18" fmla="*/ 1031 h 10000"/>
                  <a:gd name="connsiteX19" fmla="*/ 4395 w 10011"/>
                  <a:gd name="connsiteY19" fmla="*/ 0 h 10000"/>
                  <a:gd name="connsiteX0" fmla="*/ 4395 w 10011"/>
                  <a:gd name="connsiteY0" fmla="*/ 0 h 10441"/>
                  <a:gd name="connsiteX1" fmla="*/ 3516 w 10011"/>
                  <a:gd name="connsiteY1" fmla="*/ 687 h 10441"/>
                  <a:gd name="connsiteX2" fmla="*/ 1758 w 10011"/>
                  <a:gd name="connsiteY2" fmla="*/ 2750 h 10441"/>
                  <a:gd name="connsiteX3" fmla="*/ 879 w 10011"/>
                  <a:gd name="connsiteY3" fmla="*/ 5154 h 10441"/>
                  <a:gd name="connsiteX4" fmla="*/ 293 w 10011"/>
                  <a:gd name="connsiteY4" fmla="*/ 6528 h 10441"/>
                  <a:gd name="connsiteX5" fmla="*/ 293 w 10011"/>
                  <a:gd name="connsiteY5" fmla="*/ 7559 h 10441"/>
                  <a:gd name="connsiteX6" fmla="*/ 0 w 10011"/>
                  <a:gd name="connsiteY6" fmla="*/ 8247 h 10441"/>
                  <a:gd name="connsiteX7" fmla="*/ 2636 w 10011"/>
                  <a:gd name="connsiteY7" fmla="*/ 9277 h 10441"/>
                  <a:gd name="connsiteX8" fmla="*/ 3401 w 10011"/>
                  <a:gd name="connsiteY8" fmla="*/ 10328 h 10441"/>
                  <a:gd name="connsiteX9" fmla="*/ 5567 w 10011"/>
                  <a:gd name="connsiteY9" fmla="*/ 9965 h 10441"/>
                  <a:gd name="connsiteX10" fmla="*/ 7201 w 10011"/>
                  <a:gd name="connsiteY10" fmla="*/ 7755 h 10441"/>
                  <a:gd name="connsiteX11" fmla="*/ 8330 w 10011"/>
                  <a:gd name="connsiteY11" fmla="*/ 8753 h 10441"/>
                  <a:gd name="connsiteX12" fmla="*/ 9376 w 10011"/>
                  <a:gd name="connsiteY12" fmla="*/ 8247 h 10441"/>
                  <a:gd name="connsiteX13" fmla="*/ 10000 w 10011"/>
                  <a:gd name="connsiteY13" fmla="*/ 7324 h 10441"/>
                  <a:gd name="connsiteX14" fmla="*/ 9161 w 10011"/>
                  <a:gd name="connsiteY14" fmla="*/ 5995 h 10441"/>
                  <a:gd name="connsiteX15" fmla="*/ 8012 w 10011"/>
                  <a:gd name="connsiteY15" fmla="*/ 6131 h 10441"/>
                  <a:gd name="connsiteX16" fmla="*/ 7314 w 10011"/>
                  <a:gd name="connsiteY16" fmla="*/ 5076 h 10441"/>
                  <a:gd name="connsiteX17" fmla="*/ 6738 w 10011"/>
                  <a:gd name="connsiteY17" fmla="*/ 4123 h 10441"/>
                  <a:gd name="connsiteX18" fmla="*/ 5567 w 10011"/>
                  <a:gd name="connsiteY18" fmla="*/ 1031 h 10441"/>
                  <a:gd name="connsiteX19" fmla="*/ 4395 w 10011"/>
                  <a:gd name="connsiteY19" fmla="*/ 0 h 10441"/>
                  <a:gd name="connsiteX0" fmla="*/ 4395 w 10011"/>
                  <a:gd name="connsiteY0" fmla="*/ 0 h 10328"/>
                  <a:gd name="connsiteX1" fmla="*/ 3516 w 10011"/>
                  <a:gd name="connsiteY1" fmla="*/ 687 h 10328"/>
                  <a:gd name="connsiteX2" fmla="*/ 1758 w 10011"/>
                  <a:gd name="connsiteY2" fmla="*/ 2750 h 10328"/>
                  <a:gd name="connsiteX3" fmla="*/ 879 w 10011"/>
                  <a:gd name="connsiteY3" fmla="*/ 5154 h 10328"/>
                  <a:gd name="connsiteX4" fmla="*/ 293 w 10011"/>
                  <a:gd name="connsiteY4" fmla="*/ 6528 h 10328"/>
                  <a:gd name="connsiteX5" fmla="*/ 293 w 10011"/>
                  <a:gd name="connsiteY5" fmla="*/ 7559 h 10328"/>
                  <a:gd name="connsiteX6" fmla="*/ 0 w 10011"/>
                  <a:gd name="connsiteY6" fmla="*/ 8247 h 10328"/>
                  <a:gd name="connsiteX7" fmla="*/ 1661 w 10011"/>
                  <a:gd name="connsiteY7" fmla="*/ 10054 h 10328"/>
                  <a:gd name="connsiteX8" fmla="*/ 3401 w 10011"/>
                  <a:gd name="connsiteY8" fmla="*/ 10328 h 10328"/>
                  <a:gd name="connsiteX9" fmla="*/ 5567 w 10011"/>
                  <a:gd name="connsiteY9" fmla="*/ 9965 h 10328"/>
                  <a:gd name="connsiteX10" fmla="*/ 7201 w 10011"/>
                  <a:gd name="connsiteY10" fmla="*/ 7755 h 10328"/>
                  <a:gd name="connsiteX11" fmla="*/ 8330 w 10011"/>
                  <a:gd name="connsiteY11" fmla="*/ 8753 h 10328"/>
                  <a:gd name="connsiteX12" fmla="*/ 9376 w 10011"/>
                  <a:gd name="connsiteY12" fmla="*/ 8247 h 10328"/>
                  <a:gd name="connsiteX13" fmla="*/ 10000 w 10011"/>
                  <a:gd name="connsiteY13" fmla="*/ 7324 h 10328"/>
                  <a:gd name="connsiteX14" fmla="*/ 9161 w 10011"/>
                  <a:gd name="connsiteY14" fmla="*/ 5995 h 10328"/>
                  <a:gd name="connsiteX15" fmla="*/ 8012 w 10011"/>
                  <a:gd name="connsiteY15" fmla="*/ 6131 h 10328"/>
                  <a:gd name="connsiteX16" fmla="*/ 7314 w 10011"/>
                  <a:gd name="connsiteY16" fmla="*/ 5076 h 10328"/>
                  <a:gd name="connsiteX17" fmla="*/ 6738 w 10011"/>
                  <a:gd name="connsiteY17" fmla="*/ 4123 h 10328"/>
                  <a:gd name="connsiteX18" fmla="*/ 5567 w 10011"/>
                  <a:gd name="connsiteY18" fmla="*/ 1031 h 10328"/>
                  <a:gd name="connsiteX19" fmla="*/ 4395 w 10011"/>
                  <a:gd name="connsiteY19" fmla="*/ 0 h 10328"/>
                  <a:gd name="connsiteX0" fmla="*/ 4395 w 10011"/>
                  <a:gd name="connsiteY0" fmla="*/ 0 h 10328"/>
                  <a:gd name="connsiteX1" fmla="*/ 3516 w 10011"/>
                  <a:gd name="connsiteY1" fmla="*/ 687 h 10328"/>
                  <a:gd name="connsiteX2" fmla="*/ 1758 w 10011"/>
                  <a:gd name="connsiteY2" fmla="*/ 2750 h 10328"/>
                  <a:gd name="connsiteX3" fmla="*/ 879 w 10011"/>
                  <a:gd name="connsiteY3" fmla="*/ 5154 h 10328"/>
                  <a:gd name="connsiteX4" fmla="*/ 293 w 10011"/>
                  <a:gd name="connsiteY4" fmla="*/ 6528 h 10328"/>
                  <a:gd name="connsiteX5" fmla="*/ 293 w 10011"/>
                  <a:gd name="connsiteY5" fmla="*/ 7559 h 10328"/>
                  <a:gd name="connsiteX6" fmla="*/ 0 w 10011"/>
                  <a:gd name="connsiteY6" fmla="*/ 8247 h 10328"/>
                  <a:gd name="connsiteX7" fmla="*/ 1661 w 10011"/>
                  <a:gd name="connsiteY7" fmla="*/ 10054 h 10328"/>
                  <a:gd name="connsiteX8" fmla="*/ 3401 w 10011"/>
                  <a:gd name="connsiteY8" fmla="*/ 10328 h 10328"/>
                  <a:gd name="connsiteX9" fmla="*/ 5567 w 10011"/>
                  <a:gd name="connsiteY9" fmla="*/ 9965 h 10328"/>
                  <a:gd name="connsiteX10" fmla="*/ 7201 w 10011"/>
                  <a:gd name="connsiteY10" fmla="*/ 7755 h 10328"/>
                  <a:gd name="connsiteX11" fmla="*/ 8330 w 10011"/>
                  <a:gd name="connsiteY11" fmla="*/ 8753 h 10328"/>
                  <a:gd name="connsiteX12" fmla="*/ 9376 w 10011"/>
                  <a:gd name="connsiteY12" fmla="*/ 8247 h 10328"/>
                  <a:gd name="connsiteX13" fmla="*/ 10000 w 10011"/>
                  <a:gd name="connsiteY13" fmla="*/ 7324 h 10328"/>
                  <a:gd name="connsiteX14" fmla="*/ 9161 w 10011"/>
                  <a:gd name="connsiteY14" fmla="*/ 5995 h 10328"/>
                  <a:gd name="connsiteX15" fmla="*/ 8012 w 10011"/>
                  <a:gd name="connsiteY15" fmla="*/ 6131 h 10328"/>
                  <a:gd name="connsiteX16" fmla="*/ 7314 w 10011"/>
                  <a:gd name="connsiteY16" fmla="*/ 5076 h 10328"/>
                  <a:gd name="connsiteX17" fmla="*/ 6738 w 10011"/>
                  <a:gd name="connsiteY17" fmla="*/ 4123 h 10328"/>
                  <a:gd name="connsiteX18" fmla="*/ 5567 w 10011"/>
                  <a:gd name="connsiteY18" fmla="*/ 1031 h 10328"/>
                  <a:gd name="connsiteX19" fmla="*/ 4395 w 10011"/>
                  <a:gd name="connsiteY19" fmla="*/ 0 h 10328"/>
                  <a:gd name="connsiteX0" fmla="*/ 4403 w 10019"/>
                  <a:gd name="connsiteY0" fmla="*/ 0 h 10328"/>
                  <a:gd name="connsiteX1" fmla="*/ 3524 w 10019"/>
                  <a:gd name="connsiteY1" fmla="*/ 687 h 10328"/>
                  <a:gd name="connsiteX2" fmla="*/ 1766 w 10019"/>
                  <a:gd name="connsiteY2" fmla="*/ 2750 h 10328"/>
                  <a:gd name="connsiteX3" fmla="*/ 887 w 10019"/>
                  <a:gd name="connsiteY3" fmla="*/ 5154 h 10328"/>
                  <a:gd name="connsiteX4" fmla="*/ 301 w 10019"/>
                  <a:gd name="connsiteY4" fmla="*/ 6528 h 10328"/>
                  <a:gd name="connsiteX5" fmla="*/ 301 w 10019"/>
                  <a:gd name="connsiteY5" fmla="*/ 7559 h 10328"/>
                  <a:gd name="connsiteX6" fmla="*/ 8 w 10019"/>
                  <a:gd name="connsiteY6" fmla="*/ 8247 h 10328"/>
                  <a:gd name="connsiteX7" fmla="*/ 1727 w 10019"/>
                  <a:gd name="connsiteY7" fmla="*/ 8096 h 10328"/>
                  <a:gd name="connsiteX8" fmla="*/ 1669 w 10019"/>
                  <a:gd name="connsiteY8" fmla="*/ 10054 h 10328"/>
                  <a:gd name="connsiteX9" fmla="*/ 3409 w 10019"/>
                  <a:gd name="connsiteY9" fmla="*/ 10328 h 10328"/>
                  <a:gd name="connsiteX10" fmla="*/ 5575 w 10019"/>
                  <a:gd name="connsiteY10" fmla="*/ 9965 h 10328"/>
                  <a:gd name="connsiteX11" fmla="*/ 7209 w 10019"/>
                  <a:gd name="connsiteY11" fmla="*/ 7755 h 10328"/>
                  <a:gd name="connsiteX12" fmla="*/ 8338 w 10019"/>
                  <a:gd name="connsiteY12" fmla="*/ 8753 h 10328"/>
                  <a:gd name="connsiteX13" fmla="*/ 9384 w 10019"/>
                  <a:gd name="connsiteY13" fmla="*/ 8247 h 10328"/>
                  <a:gd name="connsiteX14" fmla="*/ 10008 w 10019"/>
                  <a:gd name="connsiteY14" fmla="*/ 7324 h 10328"/>
                  <a:gd name="connsiteX15" fmla="*/ 9169 w 10019"/>
                  <a:gd name="connsiteY15" fmla="*/ 5995 h 10328"/>
                  <a:gd name="connsiteX16" fmla="*/ 8020 w 10019"/>
                  <a:gd name="connsiteY16" fmla="*/ 6131 h 10328"/>
                  <a:gd name="connsiteX17" fmla="*/ 7322 w 10019"/>
                  <a:gd name="connsiteY17" fmla="*/ 5076 h 10328"/>
                  <a:gd name="connsiteX18" fmla="*/ 6746 w 10019"/>
                  <a:gd name="connsiteY18" fmla="*/ 4123 h 10328"/>
                  <a:gd name="connsiteX19" fmla="*/ 5575 w 10019"/>
                  <a:gd name="connsiteY19" fmla="*/ 1031 h 10328"/>
                  <a:gd name="connsiteX20" fmla="*/ 4403 w 10019"/>
                  <a:gd name="connsiteY20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752 w 10044"/>
                  <a:gd name="connsiteY8" fmla="*/ 8096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600 w 10044"/>
                  <a:gd name="connsiteY20" fmla="*/ 1031 h 10328"/>
                  <a:gd name="connsiteX21" fmla="*/ 4428 w 10044"/>
                  <a:gd name="connsiteY21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067 w 10044"/>
                  <a:gd name="connsiteY8" fmla="*/ 8681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600 w 10044"/>
                  <a:gd name="connsiteY20" fmla="*/ 1031 h 10328"/>
                  <a:gd name="connsiteX21" fmla="*/ 4428 w 10044"/>
                  <a:gd name="connsiteY21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067 w 10044"/>
                  <a:gd name="connsiteY8" fmla="*/ 8681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202 w 10044"/>
                  <a:gd name="connsiteY20" fmla="*/ 1527 h 10328"/>
                  <a:gd name="connsiteX21" fmla="*/ 4428 w 10044"/>
                  <a:gd name="connsiteY21" fmla="*/ 0 h 10328"/>
                  <a:gd name="connsiteX0" fmla="*/ 4084 w 10044"/>
                  <a:gd name="connsiteY0" fmla="*/ 0 h 9984"/>
                  <a:gd name="connsiteX1" fmla="*/ 3549 w 10044"/>
                  <a:gd name="connsiteY1" fmla="*/ 343 h 9984"/>
                  <a:gd name="connsiteX2" fmla="*/ 1791 w 10044"/>
                  <a:gd name="connsiteY2" fmla="*/ 2406 h 9984"/>
                  <a:gd name="connsiteX3" fmla="*/ 912 w 10044"/>
                  <a:gd name="connsiteY3" fmla="*/ 4810 h 9984"/>
                  <a:gd name="connsiteX4" fmla="*/ 326 w 10044"/>
                  <a:gd name="connsiteY4" fmla="*/ 6184 h 9984"/>
                  <a:gd name="connsiteX5" fmla="*/ 326 w 10044"/>
                  <a:gd name="connsiteY5" fmla="*/ 7215 h 9984"/>
                  <a:gd name="connsiteX6" fmla="*/ 989 w 10044"/>
                  <a:gd name="connsiteY6" fmla="*/ 6836 h 9984"/>
                  <a:gd name="connsiteX7" fmla="*/ 33 w 10044"/>
                  <a:gd name="connsiteY7" fmla="*/ 7903 h 9984"/>
                  <a:gd name="connsiteX8" fmla="*/ 1067 w 10044"/>
                  <a:gd name="connsiteY8" fmla="*/ 8337 h 9984"/>
                  <a:gd name="connsiteX9" fmla="*/ 1694 w 10044"/>
                  <a:gd name="connsiteY9" fmla="*/ 9710 h 9984"/>
                  <a:gd name="connsiteX10" fmla="*/ 3434 w 10044"/>
                  <a:gd name="connsiteY10" fmla="*/ 9984 h 9984"/>
                  <a:gd name="connsiteX11" fmla="*/ 5600 w 10044"/>
                  <a:gd name="connsiteY11" fmla="*/ 9621 h 9984"/>
                  <a:gd name="connsiteX12" fmla="*/ 7234 w 10044"/>
                  <a:gd name="connsiteY12" fmla="*/ 7411 h 9984"/>
                  <a:gd name="connsiteX13" fmla="*/ 8363 w 10044"/>
                  <a:gd name="connsiteY13" fmla="*/ 8409 h 9984"/>
                  <a:gd name="connsiteX14" fmla="*/ 9409 w 10044"/>
                  <a:gd name="connsiteY14" fmla="*/ 7903 h 9984"/>
                  <a:gd name="connsiteX15" fmla="*/ 10033 w 10044"/>
                  <a:gd name="connsiteY15" fmla="*/ 6980 h 9984"/>
                  <a:gd name="connsiteX16" fmla="*/ 9194 w 10044"/>
                  <a:gd name="connsiteY16" fmla="*/ 5651 h 9984"/>
                  <a:gd name="connsiteX17" fmla="*/ 8045 w 10044"/>
                  <a:gd name="connsiteY17" fmla="*/ 5787 h 9984"/>
                  <a:gd name="connsiteX18" fmla="*/ 7347 w 10044"/>
                  <a:gd name="connsiteY18" fmla="*/ 4732 h 9984"/>
                  <a:gd name="connsiteX19" fmla="*/ 6771 w 10044"/>
                  <a:gd name="connsiteY19" fmla="*/ 3779 h 9984"/>
                  <a:gd name="connsiteX20" fmla="*/ 5202 w 10044"/>
                  <a:gd name="connsiteY20" fmla="*/ 1183 h 9984"/>
                  <a:gd name="connsiteX21" fmla="*/ 4084 w 10044"/>
                  <a:gd name="connsiteY21" fmla="*/ 0 h 9984"/>
                  <a:gd name="connsiteX0" fmla="*/ 4066 w 10000"/>
                  <a:gd name="connsiteY0" fmla="*/ 0 h 9898"/>
                  <a:gd name="connsiteX1" fmla="*/ 3533 w 10000"/>
                  <a:gd name="connsiteY1" fmla="*/ 344 h 9898"/>
                  <a:gd name="connsiteX2" fmla="*/ 1783 w 10000"/>
                  <a:gd name="connsiteY2" fmla="*/ 2410 h 9898"/>
                  <a:gd name="connsiteX3" fmla="*/ 908 w 10000"/>
                  <a:gd name="connsiteY3" fmla="*/ 4818 h 9898"/>
                  <a:gd name="connsiteX4" fmla="*/ 325 w 10000"/>
                  <a:gd name="connsiteY4" fmla="*/ 6194 h 9898"/>
                  <a:gd name="connsiteX5" fmla="*/ 325 w 10000"/>
                  <a:gd name="connsiteY5" fmla="*/ 7227 h 9898"/>
                  <a:gd name="connsiteX6" fmla="*/ 985 w 10000"/>
                  <a:gd name="connsiteY6" fmla="*/ 6847 h 9898"/>
                  <a:gd name="connsiteX7" fmla="*/ 33 w 10000"/>
                  <a:gd name="connsiteY7" fmla="*/ 7916 h 9898"/>
                  <a:gd name="connsiteX8" fmla="*/ 1062 w 10000"/>
                  <a:gd name="connsiteY8" fmla="*/ 8350 h 9898"/>
                  <a:gd name="connsiteX9" fmla="*/ 1687 w 10000"/>
                  <a:gd name="connsiteY9" fmla="*/ 9726 h 9898"/>
                  <a:gd name="connsiteX10" fmla="*/ 3423 w 10000"/>
                  <a:gd name="connsiteY10" fmla="*/ 9897 h 9898"/>
                  <a:gd name="connsiteX11" fmla="*/ 5575 w 10000"/>
                  <a:gd name="connsiteY11" fmla="*/ 9636 h 9898"/>
                  <a:gd name="connsiteX12" fmla="*/ 7202 w 10000"/>
                  <a:gd name="connsiteY12" fmla="*/ 7423 h 9898"/>
                  <a:gd name="connsiteX13" fmla="*/ 8326 w 10000"/>
                  <a:gd name="connsiteY13" fmla="*/ 8422 h 9898"/>
                  <a:gd name="connsiteX14" fmla="*/ 9368 w 10000"/>
                  <a:gd name="connsiteY14" fmla="*/ 7916 h 9898"/>
                  <a:gd name="connsiteX15" fmla="*/ 9989 w 10000"/>
                  <a:gd name="connsiteY15" fmla="*/ 6991 h 9898"/>
                  <a:gd name="connsiteX16" fmla="*/ 9154 w 10000"/>
                  <a:gd name="connsiteY16" fmla="*/ 5660 h 9898"/>
                  <a:gd name="connsiteX17" fmla="*/ 8010 w 10000"/>
                  <a:gd name="connsiteY17" fmla="*/ 5796 h 9898"/>
                  <a:gd name="connsiteX18" fmla="*/ 7315 w 10000"/>
                  <a:gd name="connsiteY18" fmla="*/ 4740 h 9898"/>
                  <a:gd name="connsiteX19" fmla="*/ 6741 w 10000"/>
                  <a:gd name="connsiteY19" fmla="*/ 3785 h 9898"/>
                  <a:gd name="connsiteX20" fmla="*/ 5179 w 10000"/>
                  <a:gd name="connsiteY20" fmla="*/ 1185 h 9898"/>
                  <a:gd name="connsiteX21" fmla="*/ 4066 w 10000"/>
                  <a:gd name="connsiteY21" fmla="*/ 0 h 9898"/>
                  <a:gd name="connsiteX0" fmla="*/ 4066 w 10000"/>
                  <a:gd name="connsiteY0" fmla="*/ 0 h 10016"/>
                  <a:gd name="connsiteX1" fmla="*/ 3533 w 10000"/>
                  <a:gd name="connsiteY1" fmla="*/ 348 h 10016"/>
                  <a:gd name="connsiteX2" fmla="*/ 1783 w 10000"/>
                  <a:gd name="connsiteY2" fmla="*/ 2435 h 10016"/>
                  <a:gd name="connsiteX3" fmla="*/ 908 w 10000"/>
                  <a:gd name="connsiteY3" fmla="*/ 4868 h 10016"/>
                  <a:gd name="connsiteX4" fmla="*/ 325 w 10000"/>
                  <a:gd name="connsiteY4" fmla="*/ 6258 h 10016"/>
                  <a:gd name="connsiteX5" fmla="*/ 325 w 10000"/>
                  <a:gd name="connsiteY5" fmla="*/ 7301 h 10016"/>
                  <a:gd name="connsiteX6" fmla="*/ 985 w 10000"/>
                  <a:gd name="connsiteY6" fmla="*/ 6918 h 10016"/>
                  <a:gd name="connsiteX7" fmla="*/ 33 w 10000"/>
                  <a:gd name="connsiteY7" fmla="*/ 7998 h 10016"/>
                  <a:gd name="connsiteX8" fmla="*/ 1062 w 10000"/>
                  <a:gd name="connsiteY8" fmla="*/ 8436 h 10016"/>
                  <a:gd name="connsiteX9" fmla="*/ 1687 w 10000"/>
                  <a:gd name="connsiteY9" fmla="*/ 9826 h 10016"/>
                  <a:gd name="connsiteX10" fmla="*/ 3423 w 10000"/>
                  <a:gd name="connsiteY10" fmla="*/ 9999 h 10016"/>
                  <a:gd name="connsiteX11" fmla="*/ 5575 w 10000"/>
                  <a:gd name="connsiteY11" fmla="*/ 9735 h 10016"/>
                  <a:gd name="connsiteX12" fmla="*/ 7202 w 10000"/>
                  <a:gd name="connsiteY12" fmla="*/ 7499 h 10016"/>
                  <a:gd name="connsiteX13" fmla="*/ 8326 w 10000"/>
                  <a:gd name="connsiteY13" fmla="*/ 8509 h 10016"/>
                  <a:gd name="connsiteX14" fmla="*/ 9368 w 10000"/>
                  <a:gd name="connsiteY14" fmla="*/ 7998 h 10016"/>
                  <a:gd name="connsiteX15" fmla="*/ 9989 w 10000"/>
                  <a:gd name="connsiteY15" fmla="*/ 7063 h 10016"/>
                  <a:gd name="connsiteX16" fmla="*/ 9154 w 10000"/>
                  <a:gd name="connsiteY16" fmla="*/ 5718 h 10016"/>
                  <a:gd name="connsiteX17" fmla="*/ 8010 w 10000"/>
                  <a:gd name="connsiteY17" fmla="*/ 5856 h 10016"/>
                  <a:gd name="connsiteX18" fmla="*/ 7315 w 10000"/>
                  <a:gd name="connsiteY18" fmla="*/ 4789 h 10016"/>
                  <a:gd name="connsiteX19" fmla="*/ 6741 w 10000"/>
                  <a:gd name="connsiteY19" fmla="*/ 3824 h 10016"/>
                  <a:gd name="connsiteX20" fmla="*/ 5179 w 10000"/>
                  <a:gd name="connsiteY20" fmla="*/ 1197 h 10016"/>
                  <a:gd name="connsiteX21" fmla="*/ 4066 w 10000"/>
                  <a:gd name="connsiteY21" fmla="*/ 0 h 10016"/>
                  <a:gd name="connsiteX0" fmla="*/ 4066 w 10000"/>
                  <a:gd name="connsiteY0" fmla="*/ 0 h 10037"/>
                  <a:gd name="connsiteX1" fmla="*/ 3533 w 10000"/>
                  <a:gd name="connsiteY1" fmla="*/ 348 h 10037"/>
                  <a:gd name="connsiteX2" fmla="*/ 1783 w 10000"/>
                  <a:gd name="connsiteY2" fmla="*/ 2435 h 10037"/>
                  <a:gd name="connsiteX3" fmla="*/ 908 w 10000"/>
                  <a:gd name="connsiteY3" fmla="*/ 4868 h 10037"/>
                  <a:gd name="connsiteX4" fmla="*/ 325 w 10000"/>
                  <a:gd name="connsiteY4" fmla="*/ 6258 h 10037"/>
                  <a:gd name="connsiteX5" fmla="*/ 325 w 10000"/>
                  <a:gd name="connsiteY5" fmla="*/ 7301 h 10037"/>
                  <a:gd name="connsiteX6" fmla="*/ 985 w 10000"/>
                  <a:gd name="connsiteY6" fmla="*/ 6918 h 10037"/>
                  <a:gd name="connsiteX7" fmla="*/ 33 w 10000"/>
                  <a:gd name="connsiteY7" fmla="*/ 7998 h 10037"/>
                  <a:gd name="connsiteX8" fmla="*/ 1062 w 10000"/>
                  <a:gd name="connsiteY8" fmla="*/ 8436 h 10037"/>
                  <a:gd name="connsiteX9" fmla="*/ 1687 w 10000"/>
                  <a:gd name="connsiteY9" fmla="*/ 9826 h 10037"/>
                  <a:gd name="connsiteX10" fmla="*/ 2358 w 10000"/>
                  <a:gd name="connsiteY10" fmla="*/ 10018 h 10037"/>
                  <a:gd name="connsiteX11" fmla="*/ 3423 w 10000"/>
                  <a:gd name="connsiteY11" fmla="*/ 9999 h 10037"/>
                  <a:gd name="connsiteX12" fmla="*/ 5575 w 10000"/>
                  <a:gd name="connsiteY12" fmla="*/ 9735 h 10037"/>
                  <a:gd name="connsiteX13" fmla="*/ 7202 w 10000"/>
                  <a:gd name="connsiteY13" fmla="*/ 7499 h 10037"/>
                  <a:gd name="connsiteX14" fmla="*/ 8326 w 10000"/>
                  <a:gd name="connsiteY14" fmla="*/ 8509 h 10037"/>
                  <a:gd name="connsiteX15" fmla="*/ 9368 w 10000"/>
                  <a:gd name="connsiteY15" fmla="*/ 7998 h 10037"/>
                  <a:gd name="connsiteX16" fmla="*/ 9989 w 10000"/>
                  <a:gd name="connsiteY16" fmla="*/ 7063 h 10037"/>
                  <a:gd name="connsiteX17" fmla="*/ 9154 w 10000"/>
                  <a:gd name="connsiteY17" fmla="*/ 5718 h 10037"/>
                  <a:gd name="connsiteX18" fmla="*/ 8010 w 10000"/>
                  <a:gd name="connsiteY18" fmla="*/ 5856 h 10037"/>
                  <a:gd name="connsiteX19" fmla="*/ 7315 w 10000"/>
                  <a:gd name="connsiteY19" fmla="*/ 4789 h 10037"/>
                  <a:gd name="connsiteX20" fmla="*/ 6741 w 10000"/>
                  <a:gd name="connsiteY20" fmla="*/ 3824 h 10037"/>
                  <a:gd name="connsiteX21" fmla="*/ 5179 w 10000"/>
                  <a:gd name="connsiteY21" fmla="*/ 1197 h 10037"/>
                  <a:gd name="connsiteX22" fmla="*/ 4066 w 10000"/>
                  <a:gd name="connsiteY22" fmla="*/ 0 h 10037"/>
                  <a:gd name="connsiteX0" fmla="*/ 4066 w 10000"/>
                  <a:gd name="connsiteY0" fmla="*/ 0 h 10101"/>
                  <a:gd name="connsiteX1" fmla="*/ 3533 w 10000"/>
                  <a:gd name="connsiteY1" fmla="*/ 348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1687 w 10000"/>
                  <a:gd name="connsiteY9" fmla="*/ 9826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4066 w 10000"/>
                  <a:gd name="connsiteY0" fmla="*/ 0 h 10101"/>
                  <a:gd name="connsiteX1" fmla="*/ 3533 w 10000"/>
                  <a:gd name="connsiteY1" fmla="*/ 348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2148 w 10000"/>
                  <a:gd name="connsiteY9" fmla="*/ 7760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4066 w 10000"/>
                  <a:gd name="connsiteY0" fmla="*/ 0 h 10101"/>
                  <a:gd name="connsiteX1" fmla="*/ 3351 w 10000"/>
                  <a:gd name="connsiteY1" fmla="*/ 1331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2148 w 10000"/>
                  <a:gd name="connsiteY9" fmla="*/ 7760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3916 w 10000"/>
                  <a:gd name="connsiteY0" fmla="*/ 240 h 8990"/>
                  <a:gd name="connsiteX1" fmla="*/ 3351 w 10000"/>
                  <a:gd name="connsiteY1" fmla="*/ 220 h 8990"/>
                  <a:gd name="connsiteX2" fmla="*/ 1783 w 10000"/>
                  <a:gd name="connsiteY2" fmla="*/ 1324 h 8990"/>
                  <a:gd name="connsiteX3" fmla="*/ 908 w 10000"/>
                  <a:gd name="connsiteY3" fmla="*/ 3757 h 8990"/>
                  <a:gd name="connsiteX4" fmla="*/ 325 w 10000"/>
                  <a:gd name="connsiteY4" fmla="*/ 5147 h 8990"/>
                  <a:gd name="connsiteX5" fmla="*/ 325 w 10000"/>
                  <a:gd name="connsiteY5" fmla="*/ 6190 h 8990"/>
                  <a:gd name="connsiteX6" fmla="*/ 985 w 10000"/>
                  <a:gd name="connsiteY6" fmla="*/ 5807 h 8990"/>
                  <a:gd name="connsiteX7" fmla="*/ 33 w 10000"/>
                  <a:gd name="connsiteY7" fmla="*/ 6887 h 8990"/>
                  <a:gd name="connsiteX8" fmla="*/ 1062 w 10000"/>
                  <a:gd name="connsiteY8" fmla="*/ 7325 h 8990"/>
                  <a:gd name="connsiteX9" fmla="*/ 2148 w 10000"/>
                  <a:gd name="connsiteY9" fmla="*/ 6649 h 8990"/>
                  <a:gd name="connsiteX10" fmla="*/ 2815 w 10000"/>
                  <a:gd name="connsiteY10" fmla="*/ 6945 h 8990"/>
                  <a:gd name="connsiteX11" fmla="*/ 3423 w 10000"/>
                  <a:gd name="connsiteY11" fmla="*/ 8888 h 8990"/>
                  <a:gd name="connsiteX12" fmla="*/ 5575 w 10000"/>
                  <a:gd name="connsiteY12" fmla="*/ 8624 h 8990"/>
                  <a:gd name="connsiteX13" fmla="*/ 7202 w 10000"/>
                  <a:gd name="connsiteY13" fmla="*/ 6388 h 8990"/>
                  <a:gd name="connsiteX14" fmla="*/ 8326 w 10000"/>
                  <a:gd name="connsiteY14" fmla="*/ 7398 h 8990"/>
                  <a:gd name="connsiteX15" fmla="*/ 9368 w 10000"/>
                  <a:gd name="connsiteY15" fmla="*/ 6887 h 8990"/>
                  <a:gd name="connsiteX16" fmla="*/ 9989 w 10000"/>
                  <a:gd name="connsiteY16" fmla="*/ 5952 h 8990"/>
                  <a:gd name="connsiteX17" fmla="*/ 9154 w 10000"/>
                  <a:gd name="connsiteY17" fmla="*/ 4607 h 8990"/>
                  <a:gd name="connsiteX18" fmla="*/ 8010 w 10000"/>
                  <a:gd name="connsiteY18" fmla="*/ 4745 h 8990"/>
                  <a:gd name="connsiteX19" fmla="*/ 7315 w 10000"/>
                  <a:gd name="connsiteY19" fmla="*/ 3678 h 8990"/>
                  <a:gd name="connsiteX20" fmla="*/ 6741 w 10000"/>
                  <a:gd name="connsiteY20" fmla="*/ 2713 h 8990"/>
                  <a:gd name="connsiteX21" fmla="*/ 5179 w 10000"/>
                  <a:gd name="connsiteY21" fmla="*/ 86 h 8990"/>
                  <a:gd name="connsiteX22" fmla="*/ 3916 w 10000"/>
                  <a:gd name="connsiteY22" fmla="*/ 240 h 8990"/>
                  <a:gd name="connsiteX0" fmla="*/ 3916 w 10000"/>
                  <a:gd name="connsiteY0" fmla="*/ 132 h 9865"/>
                  <a:gd name="connsiteX1" fmla="*/ 3351 w 10000"/>
                  <a:gd name="connsiteY1" fmla="*/ 110 h 9865"/>
                  <a:gd name="connsiteX2" fmla="*/ 1783 w 10000"/>
                  <a:gd name="connsiteY2" fmla="*/ 1338 h 9865"/>
                  <a:gd name="connsiteX3" fmla="*/ 908 w 10000"/>
                  <a:gd name="connsiteY3" fmla="*/ 4044 h 9865"/>
                  <a:gd name="connsiteX4" fmla="*/ 325 w 10000"/>
                  <a:gd name="connsiteY4" fmla="*/ 5590 h 9865"/>
                  <a:gd name="connsiteX5" fmla="*/ 325 w 10000"/>
                  <a:gd name="connsiteY5" fmla="*/ 6750 h 9865"/>
                  <a:gd name="connsiteX6" fmla="*/ 985 w 10000"/>
                  <a:gd name="connsiteY6" fmla="*/ 6324 h 9865"/>
                  <a:gd name="connsiteX7" fmla="*/ 33 w 10000"/>
                  <a:gd name="connsiteY7" fmla="*/ 7526 h 9865"/>
                  <a:gd name="connsiteX8" fmla="*/ 1062 w 10000"/>
                  <a:gd name="connsiteY8" fmla="*/ 8013 h 9865"/>
                  <a:gd name="connsiteX9" fmla="*/ 2148 w 10000"/>
                  <a:gd name="connsiteY9" fmla="*/ 7261 h 9865"/>
                  <a:gd name="connsiteX10" fmla="*/ 2815 w 10000"/>
                  <a:gd name="connsiteY10" fmla="*/ 7590 h 9865"/>
                  <a:gd name="connsiteX11" fmla="*/ 3423 w 10000"/>
                  <a:gd name="connsiteY11" fmla="*/ 9752 h 9865"/>
                  <a:gd name="connsiteX12" fmla="*/ 5575 w 10000"/>
                  <a:gd name="connsiteY12" fmla="*/ 9458 h 9865"/>
                  <a:gd name="connsiteX13" fmla="*/ 7202 w 10000"/>
                  <a:gd name="connsiteY13" fmla="*/ 6971 h 9865"/>
                  <a:gd name="connsiteX14" fmla="*/ 8326 w 10000"/>
                  <a:gd name="connsiteY14" fmla="*/ 8094 h 9865"/>
                  <a:gd name="connsiteX15" fmla="*/ 9368 w 10000"/>
                  <a:gd name="connsiteY15" fmla="*/ 7526 h 9865"/>
                  <a:gd name="connsiteX16" fmla="*/ 9989 w 10000"/>
                  <a:gd name="connsiteY16" fmla="*/ 6486 h 9865"/>
                  <a:gd name="connsiteX17" fmla="*/ 9154 w 10000"/>
                  <a:gd name="connsiteY17" fmla="*/ 4990 h 9865"/>
                  <a:gd name="connsiteX18" fmla="*/ 8010 w 10000"/>
                  <a:gd name="connsiteY18" fmla="*/ 5143 h 9865"/>
                  <a:gd name="connsiteX19" fmla="*/ 7315 w 10000"/>
                  <a:gd name="connsiteY19" fmla="*/ 3956 h 9865"/>
                  <a:gd name="connsiteX20" fmla="*/ 6741 w 10000"/>
                  <a:gd name="connsiteY20" fmla="*/ 2883 h 9865"/>
                  <a:gd name="connsiteX21" fmla="*/ 5023 w 10000"/>
                  <a:gd name="connsiteY21" fmla="*/ 359 h 9865"/>
                  <a:gd name="connsiteX22" fmla="*/ 3916 w 10000"/>
                  <a:gd name="connsiteY22" fmla="*/ 132 h 9865"/>
                  <a:gd name="connsiteX0" fmla="*/ 3956 w 10040"/>
                  <a:gd name="connsiteY0" fmla="*/ 134 h 10000"/>
                  <a:gd name="connsiteX1" fmla="*/ 3391 w 10040"/>
                  <a:gd name="connsiteY1" fmla="*/ 112 h 10000"/>
                  <a:gd name="connsiteX2" fmla="*/ 1823 w 10040"/>
                  <a:gd name="connsiteY2" fmla="*/ 1356 h 10000"/>
                  <a:gd name="connsiteX3" fmla="*/ 948 w 10040"/>
                  <a:gd name="connsiteY3" fmla="*/ 4099 h 10000"/>
                  <a:gd name="connsiteX4" fmla="*/ 365 w 10040"/>
                  <a:gd name="connsiteY4" fmla="*/ 5666 h 10000"/>
                  <a:gd name="connsiteX5" fmla="*/ 365 w 10040"/>
                  <a:gd name="connsiteY5" fmla="*/ 6842 h 10000"/>
                  <a:gd name="connsiteX6" fmla="*/ 303 w 10040"/>
                  <a:gd name="connsiteY6" fmla="*/ 6899 h 10000"/>
                  <a:gd name="connsiteX7" fmla="*/ 73 w 10040"/>
                  <a:gd name="connsiteY7" fmla="*/ 7629 h 10000"/>
                  <a:gd name="connsiteX8" fmla="*/ 1102 w 10040"/>
                  <a:gd name="connsiteY8" fmla="*/ 8123 h 10000"/>
                  <a:gd name="connsiteX9" fmla="*/ 2188 w 10040"/>
                  <a:gd name="connsiteY9" fmla="*/ 7360 h 10000"/>
                  <a:gd name="connsiteX10" fmla="*/ 2855 w 10040"/>
                  <a:gd name="connsiteY10" fmla="*/ 7694 h 10000"/>
                  <a:gd name="connsiteX11" fmla="*/ 3463 w 10040"/>
                  <a:gd name="connsiteY11" fmla="*/ 9885 h 10000"/>
                  <a:gd name="connsiteX12" fmla="*/ 5615 w 10040"/>
                  <a:gd name="connsiteY12" fmla="*/ 9587 h 10000"/>
                  <a:gd name="connsiteX13" fmla="*/ 7242 w 10040"/>
                  <a:gd name="connsiteY13" fmla="*/ 7066 h 10000"/>
                  <a:gd name="connsiteX14" fmla="*/ 8366 w 10040"/>
                  <a:gd name="connsiteY14" fmla="*/ 8205 h 10000"/>
                  <a:gd name="connsiteX15" fmla="*/ 9408 w 10040"/>
                  <a:gd name="connsiteY15" fmla="*/ 7629 h 10000"/>
                  <a:gd name="connsiteX16" fmla="*/ 10029 w 10040"/>
                  <a:gd name="connsiteY16" fmla="*/ 6575 h 10000"/>
                  <a:gd name="connsiteX17" fmla="*/ 9194 w 10040"/>
                  <a:gd name="connsiteY17" fmla="*/ 5058 h 10000"/>
                  <a:gd name="connsiteX18" fmla="*/ 8050 w 10040"/>
                  <a:gd name="connsiteY18" fmla="*/ 5213 h 10000"/>
                  <a:gd name="connsiteX19" fmla="*/ 7355 w 10040"/>
                  <a:gd name="connsiteY19" fmla="*/ 4010 h 10000"/>
                  <a:gd name="connsiteX20" fmla="*/ 6781 w 10040"/>
                  <a:gd name="connsiteY20" fmla="*/ 2922 h 10000"/>
                  <a:gd name="connsiteX21" fmla="*/ 5063 w 10040"/>
                  <a:gd name="connsiteY21" fmla="*/ 364 h 10000"/>
                  <a:gd name="connsiteX22" fmla="*/ 3956 w 10040"/>
                  <a:gd name="connsiteY22" fmla="*/ 134 h 10000"/>
                  <a:gd name="connsiteX0" fmla="*/ 3719 w 9803"/>
                  <a:gd name="connsiteY0" fmla="*/ 134 h 10000"/>
                  <a:gd name="connsiteX1" fmla="*/ 3154 w 9803"/>
                  <a:gd name="connsiteY1" fmla="*/ 112 h 10000"/>
                  <a:gd name="connsiteX2" fmla="*/ 1586 w 9803"/>
                  <a:gd name="connsiteY2" fmla="*/ 1356 h 10000"/>
                  <a:gd name="connsiteX3" fmla="*/ 711 w 9803"/>
                  <a:gd name="connsiteY3" fmla="*/ 4099 h 10000"/>
                  <a:gd name="connsiteX4" fmla="*/ 128 w 9803"/>
                  <a:gd name="connsiteY4" fmla="*/ 5666 h 10000"/>
                  <a:gd name="connsiteX5" fmla="*/ 128 w 9803"/>
                  <a:gd name="connsiteY5" fmla="*/ 6842 h 10000"/>
                  <a:gd name="connsiteX6" fmla="*/ 66 w 9803"/>
                  <a:gd name="connsiteY6" fmla="*/ 6899 h 10000"/>
                  <a:gd name="connsiteX7" fmla="*/ 340 w 9803"/>
                  <a:gd name="connsiteY7" fmla="*/ 7953 h 10000"/>
                  <a:gd name="connsiteX8" fmla="*/ 865 w 9803"/>
                  <a:gd name="connsiteY8" fmla="*/ 8123 h 10000"/>
                  <a:gd name="connsiteX9" fmla="*/ 1951 w 9803"/>
                  <a:gd name="connsiteY9" fmla="*/ 7360 h 10000"/>
                  <a:gd name="connsiteX10" fmla="*/ 2618 w 9803"/>
                  <a:gd name="connsiteY10" fmla="*/ 7694 h 10000"/>
                  <a:gd name="connsiteX11" fmla="*/ 3226 w 9803"/>
                  <a:gd name="connsiteY11" fmla="*/ 9885 h 10000"/>
                  <a:gd name="connsiteX12" fmla="*/ 5378 w 9803"/>
                  <a:gd name="connsiteY12" fmla="*/ 9587 h 10000"/>
                  <a:gd name="connsiteX13" fmla="*/ 7005 w 9803"/>
                  <a:gd name="connsiteY13" fmla="*/ 7066 h 10000"/>
                  <a:gd name="connsiteX14" fmla="*/ 8129 w 9803"/>
                  <a:gd name="connsiteY14" fmla="*/ 8205 h 10000"/>
                  <a:gd name="connsiteX15" fmla="*/ 9171 w 9803"/>
                  <a:gd name="connsiteY15" fmla="*/ 7629 h 10000"/>
                  <a:gd name="connsiteX16" fmla="*/ 9792 w 9803"/>
                  <a:gd name="connsiteY16" fmla="*/ 6575 h 10000"/>
                  <a:gd name="connsiteX17" fmla="*/ 8957 w 9803"/>
                  <a:gd name="connsiteY17" fmla="*/ 5058 h 10000"/>
                  <a:gd name="connsiteX18" fmla="*/ 7813 w 9803"/>
                  <a:gd name="connsiteY18" fmla="*/ 5213 h 10000"/>
                  <a:gd name="connsiteX19" fmla="*/ 7118 w 9803"/>
                  <a:gd name="connsiteY19" fmla="*/ 4010 h 10000"/>
                  <a:gd name="connsiteX20" fmla="*/ 6544 w 9803"/>
                  <a:gd name="connsiteY20" fmla="*/ 2922 h 10000"/>
                  <a:gd name="connsiteX21" fmla="*/ 4826 w 9803"/>
                  <a:gd name="connsiteY21" fmla="*/ 364 h 10000"/>
                  <a:gd name="connsiteX22" fmla="*/ 3719 w 9803"/>
                  <a:gd name="connsiteY22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802 w 10077"/>
                  <a:gd name="connsiteY3" fmla="*/ 4099 h 10000"/>
                  <a:gd name="connsiteX4" fmla="*/ 208 w 10077"/>
                  <a:gd name="connsiteY4" fmla="*/ 5666 h 10000"/>
                  <a:gd name="connsiteX5" fmla="*/ 208 w 10077"/>
                  <a:gd name="connsiteY5" fmla="*/ 6842 h 10000"/>
                  <a:gd name="connsiteX6" fmla="*/ 7 w 10077"/>
                  <a:gd name="connsiteY6" fmla="*/ 6714 h 10000"/>
                  <a:gd name="connsiteX7" fmla="*/ 424 w 10077"/>
                  <a:gd name="connsiteY7" fmla="*/ 7953 h 10000"/>
                  <a:gd name="connsiteX8" fmla="*/ 959 w 10077"/>
                  <a:gd name="connsiteY8" fmla="*/ 8123 h 10000"/>
                  <a:gd name="connsiteX9" fmla="*/ 2067 w 10077"/>
                  <a:gd name="connsiteY9" fmla="*/ 7360 h 10000"/>
                  <a:gd name="connsiteX10" fmla="*/ 2748 w 10077"/>
                  <a:gd name="connsiteY10" fmla="*/ 7694 h 10000"/>
                  <a:gd name="connsiteX11" fmla="*/ 3368 w 10077"/>
                  <a:gd name="connsiteY11" fmla="*/ 9885 h 10000"/>
                  <a:gd name="connsiteX12" fmla="*/ 5563 w 10077"/>
                  <a:gd name="connsiteY12" fmla="*/ 9587 h 10000"/>
                  <a:gd name="connsiteX13" fmla="*/ 7223 w 10077"/>
                  <a:gd name="connsiteY13" fmla="*/ 7066 h 10000"/>
                  <a:gd name="connsiteX14" fmla="*/ 8369 w 10077"/>
                  <a:gd name="connsiteY14" fmla="*/ 8205 h 10000"/>
                  <a:gd name="connsiteX15" fmla="*/ 9432 w 10077"/>
                  <a:gd name="connsiteY15" fmla="*/ 7629 h 10000"/>
                  <a:gd name="connsiteX16" fmla="*/ 10066 w 10077"/>
                  <a:gd name="connsiteY16" fmla="*/ 6575 h 10000"/>
                  <a:gd name="connsiteX17" fmla="*/ 9214 w 10077"/>
                  <a:gd name="connsiteY17" fmla="*/ 5058 h 10000"/>
                  <a:gd name="connsiteX18" fmla="*/ 8047 w 10077"/>
                  <a:gd name="connsiteY18" fmla="*/ 5213 h 10000"/>
                  <a:gd name="connsiteX19" fmla="*/ 7338 w 10077"/>
                  <a:gd name="connsiteY19" fmla="*/ 4010 h 10000"/>
                  <a:gd name="connsiteX20" fmla="*/ 6753 w 10077"/>
                  <a:gd name="connsiteY20" fmla="*/ 2922 h 10000"/>
                  <a:gd name="connsiteX21" fmla="*/ 5000 w 10077"/>
                  <a:gd name="connsiteY21" fmla="*/ 364 h 10000"/>
                  <a:gd name="connsiteX22" fmla="*/ 3871 w 10077"/>
                  <a:gd name="connsiteY22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890 w 10077"/>
                  <a:gd name="connsiteY3" fmla="*/ 2346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5000 w 10077"/>
                  <a:gd name="connsiteY22" fmla="*/ 364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5000 w 10077"/>
                  <a:gd name="connsiteY22" fmla="*/ 364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4796 w 10077"/>
                  <a:gd name="connsiteY22" fmla="*/ 706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4796 w 10077"/>
                  <a:gd name="connsiteY22" fmla="*/ 706 h 10000"/>
                  <a:gd name="connsiteX23" fmla="*/ 3871 w 10077"/>
                  <a:gd name="connsiteY23" fmla="*/ 1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77" h="10000">
                    <a:moveTo>
                      <a:pt x="3871" y="134"/>
                    </a:moveTo>
                    <a:cubicBezTo>
                      <a:pt x="3871" y="526"/>
                      <a:pt x="3591" y="-282"/>
                      <a:pt x="3294" y="112"/>
                    </a:cubicBezTo>
                    <a:cubicBezTo>
                      <a:pt x="2700" y="1286"/>
                      <a:pt x="1695" y="-214"/>
                      <a:pt x="1695" y="1356"/>
                    </a:cubicBezTo>
                    <a:cubicBezTo>
                      <a:pt x="1294" y="1728"/>
                      <a:pt x="1403" y="2381"/>
                      <a:pt x="1254" y="2838"/>
                    </a:cubicBezTo>
                    <a:cubicBezTo>
                      <a:pt x="1105" y="3295"/>
                      <a:pt x="976" y="3628"/>
                      <a:pt x="802" y="4099"/>
                    </a:cubicBezTo>
                    <a:cubicBezTo>
                      <a:pt x="628" y="4570"/>
                      <a:pt x="208" y="5274"/>
                      <a:pt x="208" y="5666"/>
                    </a:cubicBezTo>
                    <a:cubicBezTo>
                      <a:pt x="-90" y="6058"/>
                      <a:pt x="241" y="6667"/>
                      <a:pt x="208" y="6842"/>
                    </a:cubicBezTo>
                    <a:cubicBezTo>
                      <a:pt x="175" y="7017"/>
                      <a:pt x="56" y="6582"/>
                      <a:pt x="7" y="6714"/>
                    </a:cubicBezTo>
                    <a:cubicBezTo>
                      <a:pt x="-43" y="6844"/>
                      <a:pt x="178" y="7908"/>
                      <a:pt x="424" y="7953"/>
                    </a:cubicBezTo>
                    <a:cubicBezTo>
                      <a:pt x="670" y="7996"/>
                      <a:pt x="679" y="7780"/>
                      <a:pt x="959" y="8123"/>
                    </a:cubicBezTo>
                    <a:cubicBezTo>
                      <a:pt x="1241" y="8466"/>
                      <a:pt x="1847" y="7062"/>
                      <a:pt x="2067" y="7360"/>
                    </a:cubicBezTo>
                    <a:cubicBezTo>
                      <a:pt x="2288" y="7658"/>
                      <a:pt x="2453" y="7661"/>
                      <a:pt x="2748" y="7694"/>
                    </a:cubicBezTo>
                    <a:cubicBezTo>
                      <a:pt x="3042" y="7727"/>
                      <a:pt x="2899" y="9569"/>
                      <a:pt x="3368" y="9885"/>
                    </a:cubicBezTo>
                    <a:cubicBezTo>
                      <a:pt x="3837" y="10201"/>
                      <a:pt x="4922" y="9792"/>
                      <a:pt x="5563" y="9587"/>
                    </a:cubicBezTo>
                    <a:cubicBezTo>
                      <a:pt x="6205" y="9384"/>
                      <a:pt x="6831" y="7400"/>
                      <a:pt x="7223" y="7066"/>
                    </a:cubicBezTo>
                    <a:cubicBezTo>
                      <a:pt x="7616" y="6731"/>
                      <a:pt x="8002" y="8112"/>
                      <a:pt x="8369" y="8205"/>
                    </a:cubicBezTo>
                    <a:cubicBezTo>
                      <a:pt x="8738" y="8300"/>
                      <a:pt x="9150" y="7900"/>
                      <a:pt x="9432" y="7629"/>
                    </a:cubicBezTo>
                    <a:cubicBezTo>
                      <a:pt x="9715" y="7356"/>
                      <a:pt x="10154" y="6908"/>
                      <a:pt x="10066" y="6575"/>
                    </a:cubicBezTo>
                    <a:cubicBezTo>
                      <a:pt x="9978" y="6242"/>
                      <a:pt x="9550" y="5284"/>
                      <a:pt x="9214" y="5058"/>
                    </a:cubicBezTo>
                    <a:cubicBezTo>
                      <a:pt x="8877" y="4831"/>
                      <a:pt x="8359" y="5389"/>
                      <a:pt x="8047" y="5213"/>
                    </a:cubicBezTo>
                    <a:cubicBezTo>
                      <a:pt x="7734" y="5039"/>
                      <a:pt x="7553" y="4391"/>
                      <a:pt x="7338" y="4010"/>
                    </a:cubicBezTo>
                    <a:cubicBezTo>
                      <a:pt x="7123" y="3627"/>
                      <a:pt x="7114" y="3676"/>
                      <a:pt x="6753" y="2922"/>
                    </a:cubicBezTo>
                    <a:cubicBezTo>
                      <a:pt x="6457" y="1747"/>
                      <a:pt x="5093" y="1882"/>
                      <a:pt x="4796" y="706"/>
                    </a:cubicBezTo>
                    <a:cubicBezTo>
                      <a:pt x="4248" y="594"/>
                      <a:pt x="4466" y="526"/>
                      <a:pt x="3871" y="13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Овал 154"/>
              <p:cNvSpPr>
                <a:spLocks noChangeArrowheads="1"/>
              </p:cNvSpPr>
              <p:nvPr/>
            </p:nvSpPr>
            <p:spPr bwMode="auto">
              <a:xfrm>
                <a:off x="3274017" y="4678213"/>
                <a:ext cx="42151" cy="25867"/>
              </a:xfrm>
              <a:prstGeom prst="ellipse">
                <a:avLst/>
              </a:pr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60384" tIns="30202" rIns="60384" bIns="30202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200">
                  <a:solidFill>
                    <a:sysClr val="windowText" lastClr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106810" y="4557820"/>
                <a:ext cx="484738" cy="319355"/>
              </a:xfrm>
              <a:custGeom>
                <a:avLst/>
                <a:gdLst>
                  <a:gd name="T0" fmla="*/ 2147483646 w 50"/>
                  <a:gd name="T1" fmla="*/ 2147483646 h 48"/>
                  <a:gd name="T2" fmla="*/ 2147483646 w 50"/>
                  <a:gd name="T3" fmla="*/ 0 h 48"/>
                  <a:gd name="T4" fmla="*/ 2147483646 w 50"/>
                  <a:gd name="T5" fmla="*/ 2147483646 h 48"/>
                  <a:gd name="T6" fmla="*/ 2147483646 w 50"/>
                  <a:gd name="T7" fmla="*/ 2147483646 h 48"/>
                  <a:gd name="T8" fmla="*/ 2147483646 w 50"/>
                  <a:gd name="T9" fmla="*/ 2147483646 h 48"/>
                  <a:gd name="T10" fmla="*/ 2147483646 w 50"/>
                  <a:gd name="T11" fmla="*/ 2147483646 h 48"/>
                  <a:gd name="T12" fmla="*/ 2147483646 w 50"/>
                  <a:gd name="T13" fmla="*/ 2147483646 h 48"/>
                  <a:gd name="T14" fmla="*/ 2147483646 w 50"/>
                  <a:gd name="T15" fmla="*/ 2147483646 h 48"/>
                  <a:gd name="T16" fmla="*/ 2147483646 w 50"/>
                  <a:gd name="T17" fmla="*/ 2147483646 h 48"/>
                  <a:gd name="T18" fmla="*/ 2147483646 w 50"/>
                  <a:gd name="T19" fmla="*/ 2147483646 h 48"/>
                  <a:gd name="T20" fmla="*/ 2147483646 w 50"/>
                  <a:gd name="T21" fmla="*/ 2147483646 h 48"/>
                  <a:gd name="T22" fmla="*/ 2147483646 w 50"/>
                  <a:gd name="T23" fmla="*/ 2147483646 h 48"/>
                  <a:gd name="T24" fmla="*/ 2147483646 w 50"/>
                  <a:gd name="T25" fmla="*/ 2147483646 h 48"/>
                  <a:gd name="T26" fmla="*/ 2147483646 w 50"/>
                  <a:gd name="T27" fmla="*/ 2147483646 h 48"/>
                  <a:gd name="T28" fmla="*/ 0 w 50"/>
                  <a:gd name="T29" fmla="*/ 2147483646 h 48"/>
                  <a:gd name="T30" fmla="*/ 0 w 50"/>
                  <a:gd name="T31" fmla="*/ 2147483646 h 48"/>
                  <a:gd name="T32" fmla="*/ 0 w 50"/>
                  <a:gd name="T33" fmla="*/ 2147483646 h 48"/>
                  <a:gd name="T34" fmla="*/ 2147483646 w 50"/>
                  <a:gd name="T35" fmla="*/ 2147483646 h 48"/>
                  <a:gd name="T36" fmla="*/ 0 w 50"/>
                  <a:gd name="T37" fmla="*/ 2147483646 h 48"/>
                  <a:gd name="T38" fmla="*/ 0 w 50"/>
                  <a:gd name="T39" fmla="*/ 2147483646 h 48"/>
                  <a:gd name="T40" fmla="*/ 0 w 50"/>
                  <a:gd name="T41" fmla="*/ 2147483646 h 48"/>
                  <a:gd name="T42" fmla="*/ 2147483646 w 50"/>
                  <a:gd name="T43" fmla="*/ 2147483646 h 48"/>
                  <a:gd name="T44" fmla="*/ 2147483646 w 50"/>
                  <a:gd name="T45" fmla="*/ 2147483646 h 48"/>
                  <a:gd name="T46" fmla="*/ 2147483646 w 50"/>
                  <a:gd name="T47" fmla="*/ 2147483646 h 48"/>
                  <a:gd name="T48" fmla="*/ 2147483646 w 50"/>
                  <a:gd name="T49" fmla="*/ 2147483646 h 48"/>
                  <a:gd name="T50" fmla="*/ 2147483646 w 50"/>
                  <a:gd name="T51" fmla="*/ 2147483646 h 48"/>
                  <a:gd name="T52" fmla="*/ 2147483646 w 50"/>
                  <a:gd name="T53" fmla="*/ 2147483646 h 48"/>
                  <a:gd name="T54" fmla="*/ 2147483646 w 50"/>
                  <a:gd name="T55" fmla="*/ 2147483646 h 48"/>
                  <a:gd name="T56" fmla="*/ 2147483646 w 50"/>
                  <a:gd name="T57" fmla="*/ 2147483646 h 48"/>
                  <a:gd name="T58" fmla="*/ 2147483646 w 50"/>
                  <a:gd name="T59" fmla="*/ 2147483646 h 48"/>
                  <a:gd name="T60" fmla="*/ 2147483646 w 50"/>
                  <a:gd name="T61" fmla="*/ 2147483646 h 48"/>
                  <a:gd name="T62" fmla="*/ 2147483646 w 50"/>
                  <a:gd name="T63" fmla="*/ 2147483646 h 48"/>
                  <a:gd name="T64" fmla="*/ 2147483646 w 50"/>
                  <a:gd name="T65" fmla="*/ 2147483646 h 48"/>
                  <a:gd name="T66" fmla="*/ 2147483646 w 50"/>
                  <a:gd name="T67" fmla="*/ 2147483646 h 48"/>
                  <a:gd name="T68" fmla="*/ 2147483646 w 50"/>
                  <a:gd name="T69" fmla="*/ 2147483646 h 48"/>
                  <a:gd name="T70" fmla="*/ 2147483646 w 50"/>
                  <a:gd name="T71" fmla="*/ 2147483646 h 48"/>
                  <a:gd name="T72" fmla="*/ 2147483646 w 50"/>
                  <a:gd name="T73" fmla="*/ 2147483646 h 48"/>
                  <a:gd name="T74" fmla="*/ 2147483646 w 50"/>
                  <a:gd name="T75" fmla="*/ 2147483646 h 48"/>
                  <a:gd name="T76" fmla="*/ 2147483646 w 50"/>
                  <a:gd name="T77" fmla="*/ 2147483646 h 48"/>
                  <a:gd name="T78" fmla="*/ 2147483646 w 50"/>
                  <a:gd name="T79" fmla="*/ 2147483646 h 48"/>
                  <a:gd name="T80" fmla="*/ 2147483646 w 50"/>
                  <a:gd name="T81" fmla="*/ 2147483646 h 48"/>
                  <a:gd name="T82" fmla="*/ 2147483646 w 50"/>
                  <a:gd name="T83" fmla="*/ 2147483646 h 48"/>
                  <a:gd name="T84" fmla="*/ 2147483646 w 50"/>
                  <a:gd name="T85" fmla="*/ 2147483646 h 48"/>
                  <a:gd name="T86" fmla="*/ 2147483646 w 50"/>
                  <a:gd name="T87" fmla="*/ 2147483646 h 48"/>
                  <a:gd name="T88" fmla="*/ 2147483646 w 50"/>
                  <a:gd name="T89" fmla="*/ 2147483646 h 48"/>
                  <a:gd name="T90" fmla="*/ 2147483646 w 50"/>
                  <a:gd name="T91" fmla="*/ 2147483646 h 48"/>
                  <a:gd name="T92" fmla="*/ 2147483646 w 50"/>
                  <a:gd name="T93" fmla="*/ 2147483646 h 48"/>
                  <a:gd name="T94" fmla="*/ 2147483646 w 50"/>
                  <a:gd name="T95" fmla="*/ 2147483646 h 48"/>
                  <a:gd name="T96" fmla="*/ 2147483646 w 50"/>
                  <a:gd name="T97" fmla="*/ 2147483646 h 48"/>
                  <a:gd name="T98" fmla="*/ 2147483646 w 50"/>
                  <a:gd name="T99" fmla="*/ 2147483646 h 48"/>
                  <a:gd name="T100" fmla="*/ 2147483646 w 50"/>
                  <a:gd name="T101" fmla="*/ 2147483646 h 48"/>
                  <a:gd name="T102" fmla="*/ 2147483646 w 50"/>
                  <a:gd name="T103" fmla="*/ 2147483646 h 48"/>
                  <a:gd name="T104" fmla="*/ 2147483646 w 50"/>
                  <a:gd name="T105" fmla="*/ 2147483646 h 48"/>
                  <a:gd name="T106" fmla="*/ 2147483646 w 50"/>
                  <a:gd name="T107" fmla="*/ 2147483646 h 48"/>
                  <a:gd name="T108" fmla="*/ 2147483646 w 50"/>
                  <a:gd name="T109" fmla="*/ 2147483646 h 48"/>
                  <a:gd name="T110" fmla="*/ 2147483646 w 50"/>
                  <a:gd name="T111" fmla="*/ 2147483646 h 48"/>
                  <a:gd name="T112" fmla="*/ 2147483646 w 50"/>
                  <a:gd name="T113" fmla="*/ 2147483646 h 48"/>
                  <a:gd name="T114" fmla="*/ 2147483646 w 50"/>
                  <a:gd name="T115" fmla="*/ 2147483646 h 48"/>
                  <a:gd name="T116" fmla="*/ 2147483646 w 50"/>
                  <a:gd name="T117" fmla="*/ 2147483646 h 48"/>
                  <a:gd name="T118" fmla="*/ 2147483646 w 50"/>
                  <a:gd name="T119" fmla="*/ 2147483646 h 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"/>
                  <a:gd name="T181" fmla="*/ 0 h 48"/>
                  <a:gd name="T182" fmla="*/ 50 w 50"/>
                  <a:gd name="T183" fmla="*/ 48 h 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" h="48">
                    <a:moveTo>
                      <a:pt x="29" y="2"/>
                    </a:moveTo>
                    <a:cubicBezTo>
                      <a:pt x="25" y="2"/>
                      <a:pt x="21" y="1"/>
                      <a:pt x="17" y="0"/>
                    </a:cubicBezTo>
                    <a:cubicBezTo>
                      <a:pt x="18" y="2"/>
                      <a:pt x="19" y="3"/>
                      <a:pt x="21" y="3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5"/>
                      <a:pt x="17" y="6"/>
                      <a:pt x="18" y="7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10"/>
                      <a:pt x="19" y="10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4" y="16"/>
                      <a:pt x="17" y="13"/>
                      <a:pt x="16" y="12"/>
                    </a:cubicBezTo>
                    <a:cubicBezTo>
                      <a:pt x="15" y="11"/>
                      <a:pt x="14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5" y="7"/>
                    </a:cubicBezTo>
                    <a:cubicBezTo>
                      <a:pt x="3" y="9"/>
                      <a:pt x="3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5"/>
                      <a:pt x="1" y="15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5"/>
                      <a:pt x="3" y="22"/>
                      <a:pt x="4" y="23"/>
                    </a:cubicBezTo>
                    <a:cubicBezTo>
                      <a:pt x="7" y="26"/>
                      <a:pt x="10" y="25"/>
                      <a:pt x="12" y="24"/>
                    </a:cubicBezTo>
                    <a:cubicBezTo>
                      <a:pt x="13" y="25"/>
                      <a:pt x="11" y="27"/>
                      <a:pt x="12" y="27"/>
                    </a:cubicBezTo>
                    <a:cubicBezTo>
                      <a:pt x="14" y="28"/>
                      <a:pt x="14" y="26"/>
                      <a:pt x="17" y="26"/>
                    </a:cubicBezTo>
                    <a:cubicBezTo>
                      <a:pt x="19" y="31"/>
                      <a:pt x="17" y="31"/>
                      <a:pt x="18" y="33"/>
                    </a:cubicBezTo>
                    <a:cubicBezTo>
                      <a:pt x="18" y="34"/>
                      <a:pt x="20" y="33"/>
                      <a:pt x="20" y="34"/>
                    </a:cubicBezTo>
                    <a:cubicBezTo>
                      <a:pt x="21" y="34"/>
                      <a:pt x="20" y="36"/>
                      <a:pt x="21" y="37"/>
                    </a:cubicBezTo>
                    <a:cubicBezTo>
                      <a:pt x="21" y="38"/>
                      <a:pt x="23" y="38"/>
                      <a:pt x="23" y="40"/>
                    </a:cubicBezTo>
                    <a:cubicBezTo>
                      <a:pt x="23" y="42"/>
                      <a:pt x="22" y="44"/>
                      <a:pt x="24" y="46"/>
                    </a:cubicBezTo>
                    <a:cubicBezTo>
                      <a:pt x="25" y="46"/>
                      <a:pt x="26" y="45"/>
                      <a:pt x="27" y="45"/>
                    </a:cubicBezTo>
                    <a:cubicBezTo>
                      <a:pt x="28" y="46"/>
                      <a:pt x="28" y="48"/>
                      <a:pt x="30" y="48"/>
                    </a:cubicBezTo>
                    <a:cubicBezTo>
                      <a:pt x="30" y="48"/>
                      <a:pt x="30" y="46"/>
                      <a:pt x="31" y="45"/>
                    </a:cubicBezTo>
                    <a:cubicBezTo>
                      <a:pt x="32" y="45"/>
                      <a:pt x="33" y="47"/>
                      <a:pt x="34" y="46"/>
                    </a:cubicBezTo>
                    <a:cubicBezTo>
                      <a:pt x="34" y="45"/>
                      <a:pt x="33" y="44"/>
                      <a:pt x="33" y="43"/>
                    </a:cubicBezTo>
                    <a:cubicBezTo>
                      <a:pt x="34" y="41"/>
                      <a:pt x="36" y="39"/>
                      <a:pt x="37" y="38"/>
                    </a:cubicBezTo>
                    <a:cubicBezTo>
                      <a:pt x="38" y="37"/>
                      <a:pt x="39" y="37"/>
                      <a:pt x="41" y="37"/>
                    </a:cubicBezTo>
                    <a:cubicBezTo>
                      <a:pt x="43" y="37"/>
                      <a:pt x="42" y="35"/>
                      <a:pt x="43" y="35"/>
                    </a:cubicBezTo>
                    <a:cubicBezTo>
                      <a:pt x="45" y="36"/>
                      <a:pt x="47" y="37"/>
                      <a:pt x="48" y="36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50" y="35"/>
                      <a:pt x="50" y="36"/>
                      <a:pt x="49" y="36"/>
                    </a:cubicBezTo>
                    <a:cubicBezTo>
                      <a:pt x="49" y="33"/>
                      <a:pt x="49" y="30"/>
                      <a:pt x="48" y="30"/>
                    </a:cubicBezTo>
                    <a:cubicBezTo>
                      <a:pt x="46" y="29"/>
                      <a:pt x="45" y="29"/>
                      <a:pt x="44" y="28"/>
                    </a:cubicBezTo>
                    <a:cubicBezTo>
                      <a:pt x="44" y="26"/>
                      <a:pt x="44" y="23"/>
                      <a:pt x="42" y="23"/>
                    </a:cubicBezTo>
                    <a:cubicBezTo>
                      <a:pt x="41" y="24"/>
                      <a:pt x="43" y="26"/>
                      <a:pt x="42" y="27"/>
                    </a:cubicBezTo>
                    <a:cubicBezTo>
                      <a:pt x="40" y="27"/>
                      <a:pt x="40" y="24"/>
                      <a:pt x="38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3" y="25"/>
                      <a:pt x="33" y="25"/>
                    </a:cubicBezTo>
                    <a:cubicBezTo>
                      <a:pt x="31" y="25"/>
                      <a:pt x="29" y="27"/>
                      <a:pt x="28" y="26"/>
                    </a:cubicBezTo>
                    <a:cubicBezTo>
                      <a:pt x="27" y="25"/>
                      <a:pt x="28" y="24"/>
                      <a:pt x="27" y="23"/>
                    </a:cubicBezTo>
                    <a:cubicBezTo>
                      <a:pt x="26" y="22"/>
                      <a:pt x="23" y="23"/>
                      <a:pt x="23" y="21"/>
                    </a:cubicBezTo>
                    <a:cubicBezTo>
                      <a:pt x="22" y="19"/>
                      <a:pt x="25" y="18"/>
                      <a:pt x="26" y="17"/>
                    </a:cubicBezTo>
                    <a:cubicBezTo>
                      <a:pt x="27" y="16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2"/>
                    </a:cubicBezTo>
                    <a:cubicBezTo>
                      <a:pt x="30" y="11"/>
                      <a:pt x="30" y="9"/>
                      <a:pt x="31" y="8"/>
                    </a:cubicBezTo>
                    <a:cubicBezTo>
                      <a:pt x="30" y="6"/>
                      <a:pt x="30" y="4"/>
                      <a:pt x="30" y="3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Овал 156"/>
              <p:cNvSpPr>
                <a:spLocks noChangeArrowheads="1"/>
              </p:cNvSpPr>
              <p:nvPr/>
            </p:nvSpPr>
            <p:spPr bwMode="auto">
              <a:xfrm>
                <a:off x="3088552" y="5109978"/>
                <a:ext cx="43557" cy="26861"/>
              </a:xfrm>
              <a:prstGeom prst="ellipse">
                <a:avLst/>
              </a:pr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Freeform 11"/>
              <p:cNvSpPr>
                <a:spLocks/>
              </p:cNvSpPr>
              <p:nvPr/>
            </p:nvSpPr>
            <p:spPr bwMode="auto">
              <a:xfrm>
                <a:off x="5959035" y="6533639"/>
                <a:ext cx="764342" cy="344226"/>
              </a:xfrm>
              <a:custGeom>
                <a:avLst/>
                <a:gdLst>
                  <a:gd name="T0" fmla="*/ 2147483646 w 79"/>
                  <a:gd name="T1" fmla="*/ 2147483646 h 52"/>
                  <a:gd name="T2" fmla="*/ 2147483646 w 79"/>
                  <a:gd name="T3" fmla="*/ 2147483646 h 52"/>
                  <a:gd name="T4" fmla="*/ 2147483646 w 79"/>
                  <a:gd name="T5" fmla="*/ 2147483646 h 52"/>
                  <a:gd name="T6" fmla="*/ 2147483646 w 79"/>
                  <a:gd name="T7" fmla="*/ 2147483646 h 52"/>
                  <a:gd name="T8" fmla="*/ 2147483646 w 79"/>
                  <a:gd name="T9" fmla="*/ 2147483646 h 52"/>
                  <a:gd name="T10" fmla="*/ 2147483646 w 79"/>
                  <a:gd name="T11" fmla="*/ 2147483646 h 52"/>
                  <a:gd name="T12" fmla="*/ 2147483646 w 79"/>
                  <a:gd name="T13" fmla="*/ 2147483646 h 52"/>
                  <a:gd name="T14" fmla="*/ 2147483646 w 79"/>
                  <a:gd name="T15" fmla="*/ 2147483646 h 52"/>
                  <a:gd name="T16" fmla="*/ 2147483646 w 79"/>
                  <a:gd name="T17" fmla="*/ 2147483646 h 52"/>
                  <a:gd name="T18" fmla="*/ 2147483646 w 79"/>
                  <a:gd name="T19" fmla="*/ 2147483646 h 52"/>
                  <a:gd name="T20" fmla="*/ 2147483646 w 79"/>
                  <a:gd name="T21" fmla="*/ 2147483646 h 52"/>
                  <a:gd name="T22" fmla="*/ 2147483646 w 79"/>
                  <a:gd name="T23" fmla="*/ 2147483646 h 52"/>
                  <a:gd name="T24" fmla="*/ 2147483646 w 79"/>
                  <a:gd name="T25" fmla="*/ 2147483646 h 52"/>
                  <a:gd name="T26" fmla="*/ 2147483646 w 79"/>
                  <a:gd name="T27" fmla="*/ 2147483646 h 52"/>
                  <a:gd name="T28" fmla="*/ 2147483646 w 79"/>
                  <a:gd name="T29" fmla="*/ 2147483646 h 52"/>
                  <a:gd name="T30" fmla="*/ 2147483646 w 79"/>
                  <a:gd name="T31" fmla="*/ 2147483646 h 52"/>
                  <a:gd name="T32" fmla="*/ 2147483646 w 79"/>
                  <a:gd name="T33" fmla="*/ 2147483646 h 52"/>
                  <a:gd name="T34" fmla="*/ 2147483646 w 79"/>
                  <a:gd name="T35" fmla="*/ 2147483646 h 52"/>
                  <a:gd name="T36" fmla="*/ 2147483646 w 79"/>
                  <a:gd name="T37" fmla="*/ 2147483646 h 52"/>
                  <a:gd name="T38" fmla="*/ 2147483646 w 79"/>
                  <a:gd name="T39" fmla="*/ 2147483646 h 52"/>
                  <a:gd name="T40" fmla="*/ 2147483646 w 79"/>
                  <a:gd name="T41" fmla="*/ 2147483646 h 52"/>
                  <a:gd name="T42" fmla="*/ 2147483646 w 79"/>
                  <a:gd name="T43" fmla="*/ 2147483646 h 52"/>
                  <a:gd name="T44" fmla="*/ 2147483646 w 79"/>
                  <a:gd name="T45" fmla="*/ 2147483646 h 52"/>
                  <a:gd name="T46" fmla="*/ 2147483646 w 79"/>
                  <a:gd name="T47" fmla="*/ 2147483646 h 52"/>
                  <a:gd name="T48" fmla="*/ 2147483646 w 79"/>
                  <a:gd name="T49" fmla="*/ 2147483646 h 52"/>
                  <a:gd name="T50" fmla="*/ 2147483646 w 79"/>
                  <a:gd name="T51" fmla="*/ 2147483646 h 52"/>
                  <a:gd name="T52" fmla="*/ 2147483646 w 79"/>
                  <a:gd name="T53" fmla="*/ 2147483646 h 52"/>
                  <a:gd name="T54" fmla="*/ 2147483646 w 79"/>
                  <a:gd name="T55" fmla="*/ 2147483646 h 52"/>
                  <a:gd name="T56" fmla="*/ 2147483646 w 79"/>
                  <a:gd name="T57" fmla="*/ 2147483646 h 52"/>
                  <a:gd name="T58" fmla="*/ 2147483646 w 79"/>
                  <a:gd name="T59" fmla="*/ 2147483646 h 52"/>
                  <a:gd name="T60" fmla="*/ 2147483646 w 79"/>
                  <a:gd name="T61" fmla="*/ 2147483646 h 52"/>
                  <a:gd name="T62" fmla="*/ 2147483646 w 79"/>
                  <a:gd name="T63" fmla="*/ 2147483646 h 52"/>
                  <a:gd name="T64" fmla="*/ 2147483646 w 79"/>
                  <a:gd name="T65" fmla="*/ 2147483646 h 52"/>
                  <a:gd name="T66" fmla="*/ 2147483646 w 79"/>
                  <a:gd name="T67" fmla="*/ 2147483646 h 52"/>
                  <a:gd name="T68" fmla="*/ 2147483646 w 79"/>
                  <a:gd name="T69" fmla="*/ 2147483646 h 52"/>
                  <a:gd name="T70" fmla="*/ 2147483646 w 79"/>
                  <a:gd name="T71" fmla="*/ 2147483646 h 52"/>
                  <a:gd name="T72" fmla="*/ 0 w 79"/>
                  <a:gd name="T73" fmla="*/ 2147483646 h 52"/>
                  <a:gd name="T74" fmla="*/ 2147483646 w 79"/>
                  <a:gd name="T75" fmla="*/ 2147483646 h 52"/>
                  <a:gd name="T76" fmla="*/ 2147483646 w 79"/>
                  <a:gd name="T77" fmla="*/ 2147483646 h 52"/>
                  <a:gd name="T78" fmla="*/ 2147483646 w 79"/>
                  <a:gd name="T79" fmla="*/ 2147483646 h 52"/>
                  <a:gd name="T80" fmla="*/ 2147483646 w 79"/>
                  <a:gd name="T81" fmla="*/ 214748364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52"/>
                  <a:gd name="T125" fmla="*/ 79 w 79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52">
                    <a:moveTo>
                      <a:pt x="4" y="42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10" y="42"/>
                    </a:cubicBezTo>
                    <a:cubicBezTo>
                      <a:pt x="12" y="41"/>
                      <a:pt x="16" y="38"/>
                      <a:pt x="18" y="39"/>
                    </a:cubicBezTo>
                    <a:cubicBezTo>
                      <a:pt x="21" y="37"/>
                      <a:pt x="23" y="36"/>
                      <a:pt x="26" y="35"/>
                    </a:cubicBezTo>
                    <a:cubicBezTo>
                      <a:pt x="28" y="35"/>
                      <a:pt x="30" y="35"/>
                      <a:pt x="30" y="36"/>
                    </a:cubicBezTo>
                    <a:cubicBezTo>
                      <a:pt x="30" y="37"/>
                      <a:pt x="29" y="39"/>
                      <a:pt x="29" y="40"/>
                    </a:cubicBezTo>
                    <a:cubicBezTo>
                      <a:pt x="32" y="38"/>
                      <a:pt x="35" y="38"/>
                      <a:pt x="38" y="38"/>
                    </a:cubicBezTo>
                    <a:cubicBezTo>
                      <a:pt x="44" y="39"/>
                      <a:pt x="41" y="42"/>
                      <a:pt x="43" y="45"/>
                    </a:cubicBezTo>
                    <a:cubicBezTo>
                      <a:pt x="44" y="46"/>
                      <a:pt x="46" y="47"/>
                      <a:pt x="47" y="48"/>
                    </a:cubicBezTo>
                    <a:cubicBezTo>
                      <a:pt x="49" y="48"/>
                      <a:pt x="51" y="47"/>
                      <a:pt x="52" y="48"/>
                    </a:cubicBezTo>
                    <a:cubicBezTo>
                      <a:pt x="55" y="50"/>
                      <a:pt x="56" y="51"/>
                      <a:pt x="59" y="50"/>
                    </a:cubicBezTo>
                    <a:cubicBezTo>
                      <a:pt x="60" y="50"/>
                      <a:pt x="60" y="52"/>
                      <a:pt x="64" y="51"/>
                    </a:cubicBezTo>
                    <a:cubicBezTo>
                      <a:pt x="65" y="50"/>
                      <a:pt x="67" y="49"/>
                      <a:pt x="68" y="47"/>
                    </a:cubicBezTo>
                    <a:cubicBezTo>
                      <a:pt x="69" y="47"/>
                      <a:pt x="71" y="45"/>
                      <a:pt x="71" y="43"/>
                    </a:cubicBezTo>
                    <a:cubicBezTo>
                      <a:pt x="71" y="41"/>
                      <a:pt x="69" y="39"/>
                      <a:pt x="69" y="36"/>
                    </a:cubicBezTo>
                    <a:cubicBezTo>
                      <a:pt x="69" y="33"/>
                      <a:pt x="70" y="29"/>
                      <a:pt x="72" y="27"/>
                    </a:cubicBezTo>
                    <a:cubicBezTo>
                      <a:pt x="75" y="24"/>
                      <a:pt x="75" y="26"/>
                      <a:pt x="76" y="21"/>
                    </a:cubicBezTo>
                    <a:cubicBezTo>
                      <a:pt x="75" y="18"/>
                      <a:pt x="77" y="14"/>
                      <a:pt x="76" y="12"/>
                    </a:cubicBezTo>
                    <a:cubicBezTo>
                      <a:pt x="78" y="12"/>
                      <a:pt x="78" y="12"/>
                      <a:pt x="79" y="11"/>
                    </a:cubicBezTo>
                    <a:cubicBezTo>
                      <a:pt x="77" y="9"/>
                      <a:pt x="79" y="8"/>
                      <a:pt x="78" y="7"/>
                    </a:cubicBezTo>
                    <a:cubicBezTo>
                      <a:pt x="75" y="7"/>
                      <a:pt x="75" y="10"/>
                      <a:pt x="72" y="8"/>
                    </a:cubicBezTo>
                    <a:cubicBezTo>
                      <a:pt x="70" y="4"/>
                      <a:pt x="69" y="5"/>
                      <a:pt x="67" y="4"/>
                    </a:cubicBezTo>
                    <a:cubicBezTo>
                      <a:pt x="64" y="2"/>
                      <a:pt x="64" y="0"/>
                      <a:pt x="62" y="1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60" y="3"/>
                      <a:pt x="61" y="4"/>
                      <a:pt x="56" y="3"/>
                    </a:cubicBezTo>
                    <a:cubicBezTo>
                      <a:pt x="55" y="3"/>
                      <a:pt x="53" y="3"/>
                      <a:pt x="52" y="3"/>
                    </a:cubicBezTo>
                    <a:cubicBezTo>
                      <a:pt x="48" y="4"/>
                      <a:pt x="48" y="1"/>
                      <a:pt x="46" y="3"/>
                    </a:cubicBezTo>
                    <a:cubicBezTo>
                      <a:pt x="44" y="5"/>
                      <a:pt x="46" y="7"/>
                      <a:pt x="45" y="9"/>
                    </a:cubicBezTo>
                    <a:cubicBezTo>
                      <a:pt x="42" y="13"/>
                      <a:pt x="38" y="16"/>
                      <a:pt x="34" y="18"/>
                    </a:cubicBezTo>
                    <a:cubicBezTo>
                      <a:pt x="33" y="19"/>
                      <a:pt x="32" y="19"/>
                      <a:pt x="31" y="20"/>
                    </a:cubicBezTo>
                    <a:cubicBezTo>
                      <a:pt x="30" y="21"/>
                      <a:pt x="29" y="21"/>
                      <a:pt x="27" y="22"/>
                    </a:cubicBezTo>
                    <a:cubicBezTo>
                      <a:pt x="24" y="22"/>
                      <a:pt x="23" y="19"/>
                      <a:pt x="21" y="18"/>
                    </a:cubicBezTo>
                    <a:cubicBezTo>
                      <a:pt x="19" y="18"/>
                      <a:pt x="17" y="20"/>
                      <a:pt x="16" y="19"/>
                    </a:cubicBezTo>
                    <a:cubicBezTo>
                      <a:pt x="15" y="18"/>
                      <a:pt x="16" y="15"/>
                      <a:pt x="14" y="15"/>
                    </a:cubicBezTo>
                    <a:cubicBezTo>
                      <a:pt x="8" y="13"/>
                      <a:pt x="11" y="18"/>
                      <a:pt x="7" y="20"/>
                    </a:cubicBezTo>
                    <a:cubicBezTo>
                      <a:pt x="4" y="22"/>
                      <a:pt x="3" y="18"/>
                      <a:pt x="0" y="20"/>
                    </a:cubicBezTo>
                    <a:cubicBezTo>
                      <a:pt x="0" y="24"/>
                      <a:pt x="0" y="27"/>
                      <a:pt x="1" y="29"/>
                    </a:cubicBezTo>
                    <a:cubicBezTo>
                      <a:pt x="2" y="31"/>
                      <a:pt x="8" y="36"/>
                      <a:pt x="6" y="38"/>
                    </a:cubicBezTo>
                    <a:cubicBezTo>
                      <a:pt x="4" y="39"/>
                      <a:pt x="3" y="35"/>
                      <a:pt x="2" y="38"/>
                    </a:cubicBezTo>
                    <a:cubicBezTo>
                      <a:pt x="1" y="39"/>
                      <a:pt x="3" y="40"/>
                      <a:pt x="4" y="42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Freeform 61"/>
              <p:cNvSpPr>
                <a:spLocks/>
              </p:cNvSpPr>
              <p:nvPr/>
            </p:nvSpPr>
            <p:spPr bwMode="auto">
              <a:xfrm>
                <a:off x="2615044" y="5338795"/>
                <a:ext cx="344234" cy="222852"/>
              </a:xfrm>
              <a:custGeom>
                <a:avLst/>
                <a:gdLst>
                  <a:gd name="T0" fmla="*/ 0 w 36"/>
                  <a:gd name="T1" fmla="*/ 2147483646 h 34"/>
                  <a:gd name="T2" fmla="*/ 0 w 36"/>
                  <a:gd name="T3" fmla="*/ 2147483646 h 34"/>
                  <a:gd name="T4" fmla="*/ 0 w 36"/>
                  <a:gd name="T5" fmla="*/ 2147483646 h 34"/>
                  <a:gd name="T6" fmla="*/ 0 w 36"/>
                  <a:gd name="T7" fmla="*/ 2147483646 h 34"/>
                  <a:gd name="T8" fmla="*/ 0 w 36"/>
                  <a:gd name="T9" fmla="*/ 2147483646 h 34"/>
                  <a:gd name="T10" fmla="*/ 2147483646 w 36"/>
                  <a:gd name="T11" fmla="*/ 2147483646 h 34"/>
                  <a:gd name="T12" fmla="*/ 2147483646 w 36"/>
                  <a:gd name="T13" fmla="*/ 2147483646 h 34"/>
                  <a:gd name="T14" fmla="*/ 2147483646 w 36"/>
                  <a:gd name="T15" fmla="*/ 2147483646 h 34"/>
                  <a:gd name="T16" fmla="*/ 2147483646 w 36"/>
                  <a:gd name="T17" fmla="*/ 2147483646 h 34"/>
                  <a:gd name="T18" fmla="*/ 2147483646 w 36"/>
                  <a:gd name="T19" fmla="*/ 2147483646 h 34"/>
                  <a:gd name="T20" fmla="*/ 2147483646 w 36"/>
                  <a:gd name="T21" fmla="*/ 2147483646 h 34"/>
                  <a:gd name="T22" fmla="*/ 2147483646 w 36"/>
                  <a:gd name="T23" fmla="*/ 2147483646 h 34"/>
                  <a:gd name="T24" fmla="*/ 2147483646 w 36"/>
                  <a:gd name="T25" fmla="*/ 2147483646 h 34"/>
                  <a:gd name="T26" fmla="*/ 2147483646 w 36"/>
                  <a:gd name="T27" fmla="*/ 2147483646 h 34"/>
                  <a:gd name="T28" fmla="*/ 2147483646 w 36"/>
                  <a:gd name="T29" fmla="*/ 2147483646 h 34"/>
                  <a:gd name="T30" fmla="*/ 2147483646 w 36"/>
                  <a:gd name="T31" fmla="*/ 2147483646 h 34"/>
                  <a:gd name="T32" fmla="*/ 2147483646 w 36"/>
                  <a:gd name="T33" fmla="*/ 2147483646 h 34"/>
                  <a:gd name="T34" fmla="*/ 2147483646 w 36"/>
                  <a:gd name="T35" fmla="*/ 2147483646 h 34"/>
                  <a:gd name="T36" fmla="*/ 2147483646 w 36"/>
                  <a:gd name="T37" fmla="*/ 2147483646 h 34"/>
                  <a:gd name="T38" fmla="*/ 2147483646 w 36"/>
                  <a:gd name="T39" fmla="*/ 2147483646 h 34"/>
                  <a:gd name="T40" fmla="*/ 2147483646 w 36"/>
                  <a:gd name="T41" fmla="*/ 2147483646 h 34"/>
                  <a:gd name="T42" fmla="*/ 2147483646 w 36"/>
                  <a:gd name="T43" fmla="*/ 2147483646 h 34"/>
                  <a:gd name="T44" fmla="*/ 2147483646 w 36"/>
                  <a:gd name="T45" fmla="*/ 0 h 34"/>
                  <a:gd name="T46" fmla="*/ 2147483646 w 36"/>
                  <a:gd name="T47" fmla="*/ 0 h 34"/>
                  <a:gd name="T48" fmla="*/ 2147483646 w 36"/>
                  <a:gd name="T49" fmla="*/ 2147483646 h 34"/>
                  <a:gd name="T50" fmla="*/ 2147483646 w 36"/>
                  <a:gd name="T51" fmla="*/ 2147483646 h 34"/>
                  <a:gd name="T52" fmla="*/ 2147483646 w 36"/>
                  <a:gd name="T53" fmla="*/ 2147483646 h 34"/>
                  <a:gd name="T54" fmla="*/ 2147483646 w 36"/>
                  <a:gd name="T55" fmla="*/ 2147483646 h 34"/>
                  <a:gd name="T56" fmla="*/ 2147483646 w 36"/>
                  <a:gd name="T57" fmla="*/ 2147483646 h 34"/>
                  <a:gd name="T58" fmla="*/ 2147483646 w 36"/>
                  <a:gd name="T59" fmla="*/ 2147483646 h 34"/>
                  <a:gd name="T60" fmla="*/ 2147483646 w 36"/>
                  <a:gd name="T61" fmla="*/ 2147483646 h 34"/>
                  <a:gd name="T62" fmla="*/ 2147483646 w 36"/>
                  <a:gd name="T63" fmla="*/ 2147483646 h 34"/>
                  <a:gd name="T64" fmla="*/ 2147483646 w 36"/>
                  <a:gd name="T65" fmla="*/ 2147483646 h 34"/>
                  <a:gd name="T66" fmla="*/ 2147483646 w 36"/>
                  <a:gd name="T67" fmla="*/ 2147483646 h 34"/>
                  <a:gd name="T68" fmla="*/ 0 w 36"/>
                  <a:gd name="T69" fmla="*/ 2147483646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"/>
                  <a:gd name="T106" fmla="*/ 0 h 34"/>
                  <a:gd name="T107" fmla="*/ 36 w 36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" h="34"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1" y="2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10" y="34"/>
                      <a:pt x="12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2"/>
                      <a:pt x="18" y="32"/>
                      <a:pt x="19" y="32"/>
                    </a:cubicBezTo>
                    <a:cubicBezTo>
                      <a:pt x="21" y="31"/>
                      <a:pt x="20" y="28"/>
                      <a:pt x="22" y="27"/>
                    </a:cubicBezTo>
                    <a:cubicBezTo>
                      <a:pt x="24" y="27"/>
                      <a:pt x="25" y="29"/>
                      <a:pt x="27" y="31"/>
                    </a:cubicBezTo>
                    <a:cubicBezTo>
                      <a:pt x="28" y="32"/>
                      <a:pt x="31" y="33"/>
                      <a:pt x="32" y="34"/>
                    </a:cubicBezTo>
                    <a:cubicBezTo>
                      <a:pt x="34" y="33"/>
                      <a:pt x="35" y="33"/>
                      <a:pt x="35" y="32"/>
                    </a:cubicBezTo>
                    <a:cubicBezTo>
                      <a:pt x="35" y="31"/>
                      <a:pt x="36" y="30"/>
                      <a:pt x="36" y="28"/>
                    </a:cubicBezTo>
                    <a:cubicBezTo>
                      <a:pt x="35" y="27"/>
                      <a:pt x="35" y="26"/>
                      <a:pt x="35" y="26"/>
                    </a:cubicBezTo>
                    <a:cubicBezTo>
                      <a:pt x="33" y="23"/>
                      <a:pt x="28" y="20"/>
                      <a:pt x="28" y="18"/>
                    </a:cubicBezTo>
                    <a:cubicBezTo>
                      <a:pt x="28" y="17"/>
                      <a:pt x="30" y="16"/>
                      <a:pt x="29" y="15"/>
                    </a:cubicBezTo>
                    <a:cubicBezTo>
                      <a:pt x="28" y="11"/>
                      <a:pt x="26" y="12"/>
                      <a:pt x="25" y="10"/>
                    </a:cubicBezTo>
                    <a:cubicBezTo>
                      <a:pt x="24" y="9"/>
                      <a:pt x="25" y="6"/>
                      <a:pt x="24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1" y="2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7" y="1"/>
                      <a:pt x="18" y="2"/>
                      <a:pt x="17" y="3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0" y="6"/>
                      <a:pt x="10" y="7"/>
                    </a:cubicBezTo>
                    <a:cubicBezTo>
                      <a:pt x="10" y="8"/>
                      <a:pt x="11" y="10"/>
                      <a:pt x="11" y="11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7" y="15"/>
                    </a:cubicBezTo>
                    <a:cubicBezTo>
                      <a:pt x="7" y="16"/>
                      <a:pt x="5" y="16"/>
                      <a:pt x="5" y="18"/>
                    </a:cubicBezTo>
                    <a:cubicBezTo>
                      <a:pt x="4" y="21"/>
                      <a:pt x="2" y="23"/>
                      <a:pt x="0" y="2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>
                <a:off x="4278614" y="5847176"/>
                <a:ext cx="448206" cy="256678"/>
              </a:xfrm>
              <a:custGeom>
                <a:avLst/>
                <a:gdLst>
                  <a:gd name="T0" fmla="*/ 2147483647 w 46"/>
                  <a:gd name="T1" fmla="*/ 2147483647 h 39"/>
                  <a:gd name="T2" fmla="*/ 2147483647 w 46"/>
                  <a:gd name="T3" fmla="*/ 2147483647 h 39"/>
                  <a:gd name="T4" fmla="*/ 2147483647 w 46"/>
                  <a:gd name="T5" fmla="*/ 2147483647 h 39"/>
                  <a:gd name="T6" fmla="*/ 2147483647 w 46"/>
                  <a:gd name="T7" fmla="*/ 2147483647 h 39"/>
                  <a:gd name="T8" fmla="*/ 2147483647 w 46"/>
                  <a:gd name="T9" fmla="*/ 2147483647 h 39"/>
                  <a:gd name="T10" fmla="*/ 2147483647 w 46"/>
                  <a:gd name="T11" fmla="*/ 2147483647 h 39"/>
                  <a:gd name="T12" fmla="*/ 2147483647 w 46"/>
                  <a:gd name="T13" fmla="*/ 2147483647 h 39"/>
                  <a:gd name="T14" fmla="*/ 2147483647 w 46"/>
                  <a:gd name="T15" fmla="*/ 2147483647 h 39"/>
                  <a:gd name="T16" fmla="*/ 2147483647 w 46"/>
                  <a:gd name="T17" fmla="*/ 2147483647 h 39"/>
                  <a:gd name="T18" fmla="*/ 2147483647 w 46"/>
                  <a:gd name="T19" fmla="*/ 2147483647 h 39"/>
                  <a:gd name="T20" fmla="*/ 2147483647 w 46"/>
                  <a:gd name="T21" fmla="*/ 2147483647 h 39"/>
                  <a:gd name="T22" fmla="*/ 2147483647 w 46"/>
                  <a:gd name="T23" fmla="*/ 2147483647 h 39"/>
                  <a:gd name="T24" fmla="*/ 2147483647 w 46"/>
                  <a:gd name="T25" fmla="*/ 2147483647 h 39"/>
                  <a:gd name="T26" fmla="*/ 2147483647 w 46"/>
                  <a:gd name="T27" fmla="*/ 2147483647 h 39"/>
                  <a:gd name="T28" fmla="*/ 2147483647 w 46"/>
                  <a:gd name="T29" fmla="*/ 2147483647 h 39"/>
                  <a:gd name="T30" fmla="*/ 2147483647 w 46"/>
                  <a:gd name="T31" fmla="*/ 0 h 39"/>
                  <a:gd name="T32" fmla="*/ 2147483647 w 46"/>
                  <a:gd name="T33" fmla="*/ 2147483647 h 39"/>
                  <a:gd name="T34" fmla="*/ 2147483647 w 46"/>
                  <a:gd name="T35" fmla="*/ 2147483647 h 39"/>
                  <a:gd name="T36" fmla="*/ 2147483647 w 46"/>
                  <a:gd name="T37" fmla="*/ 2147483647 h 39"/>
                  <a:gd name="T38" fmla="*/ 2147483647 w 46"/>
                  <a:gd name="T39" fmla="*/ 2147483647 h 39"/>
                  <a:gd name="T40" fmla="*/ 2147483647 w 46"/>
                  <a:gd name="T41" fmla="*/ 2147483647 h 39"/>
                  <a:gd name="T42" fmla="*/ 2147483647 w 46"/>
                  <a:gd name="T43" fmla="*/ 2147483647 h 39"/>
                  <a:gd name="T44" fmla="*/ 2147483647 w 46"/>
                  <a:gd name="T45" fmla="*/ 2147483647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39"/>
                  <a:gd name="T71" fmla="*/ 46 w 46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39">
                    <a:moveTo>
                      <a:pt x="5" y="29"/>
                    </a:moveTo>
                    <a:cubicBezTo>
                      <a:pt x="9" y="30"/>
                      <a:pt x="13" y="32"/>
                      <a:pt x="17" y="33"/>
                    </a:cubicBezTo>
                    <a:cubicBezTo>
                      <a:pt x="19" y="34"/>
                      <a:pt x="20" y="31"/>
                      <a:pt x="25" y="33"/>
                    </a:cubicBezTo>
                    <a:cubicBezTo>
                      <a:pt x="27" y="34"/>
                      <a:pt x="39" y="39"/>
                      <a:pt x="41" y="36"/>
                    </a:cubicBezTo>
                    <a:cubicBezTo>
                      <a:pt x="43" y="36"/>
                      <a:pt x="44" y="36"/>
                      <a:pt x="45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4"/>
                      <a:pt x="46" y="34"/>
                    </a:cubicBezTo>
                    <a:cubicBezTo>
                      <a:pt x="46" y="31"/>
                      <a:pt x="45" y="32"/>
                      <a:pt x="44" y="28"/>
                    </a:cubicBezTo>
                    <a:cubicBezTo>
                      <a:pt x="43" y="27"/>
                      <a:pt x="41" y="27"/>
                      <a:pt x="40" y="26"/>
                    </a:cubicBezTo>
                    <a:cubicBezTo>
                      <a:pt x="38" y="24"/>
                      <a:pt x="39" y="22"/>
                      <a:pt x="38" y="20"/>
                    </a:cubicBezTo>
                    <a:cubicBezTo>
                      <a:pt x="37" y="20"/>
                      <a:pt x="35" y="20"/>
                      <a:pt x="35" y="19"/>
                    </a:cubicBezTo>
                    <a:cubicBezTo>
                      <a:pt x="34" y="17"/>
                      <a:pt x="33" y="16"/>
                      <a:pt x="32" y="15"/>
                    </a:cubicBezTo>
                    <a:cubicBezTo>
                      <a:pt x="30" y="13"/>
                      <a:pt x="28" y="11"/>
                      <a:pt x="28" y="10"/>
                    </a:cubicBezTo>
                    <a:cubicBezTo>
                      <a:pt x="28" y="8"/>
                      <a:pt x="29" y="7"/>
                      <a:pt x="31" y="5"/>
                    </a:cubicBezTo>
                    <a:cubicBezTo>
                      <a:pt x="29" y="5"/>
                      <a:pt x="27" y="5"/>
                      <a:pt x="24" y="6"/>
                    </a:cubicBezTo>
                    <a:cubicBezTo>
                      <a:pt x="22" y="6"/>
                      <a:pt x="17" y="0"/>
                      <a:pt x="14" y="0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11" y="4"/>
                      <a:pt x="9" y="7"/>
                      <a:pt x="9" y="10"/>
                    </a:cubicBezTo>
                    <a:cubicBezTo>
                      <a:pt x="9" y="11"/>
                      <a:pt x="7" y="11"/>
                      <a:pt x="6" y="12"/>
                    </a:cubicBezTo>
                    <a:cubicBezTo>
                      <a:pt x="5" y="12"/>
                      <a:pt x="6" y="14"/>
                      <a:pt x="4" y="14"/>
                    </a:cubicBezTo>
                    <a:cubicBezTo>
                      <a:pt x="1" y="15"/>
                      <a:pt x="0" y="16"/>
                      <a:pt x="2" y="18"/>
                    </a:cubicBezTo>
                    <a:cubicBezTo>
                      <a:pt x="5" y="21"/>
                      <a:pt x="5" y="24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Freeform 55"/>
              <p:cNvSpPr>
                <a:spLocks/>
              </p:cNvSpPr>
              <p:nvPr/>
            </p:nvSpPr>
            <p:spPr bwMode="auto">
              <a:xfrm>
                <a:off x="3276160" y="5497931"/>
                <a:ext cx="317539" cy="180073"/>
              </a:xfrm>
              <a:custGeom>
                <a:avLst/>
                <a:gdLst>
                  <a:gd name="T0" fmla="*/ 2147483646 w 34"/>
                  <a:gd name="T1" fmla="*/ 2147483646 h 26"/>
                  <a:gd name="T2" fmla="*/ 2147483646 w 34"/>
                  <a:gd name="T3" fmla="*/ 0 h 26"/>
                  <a:gd name="T4" fmla="*/ 2147483646 w 34"/>
                  <a:gd name="T5" fmla="*/ 2147483646 h 26"/>
                  <a:gd name="T6" fmla="*/ 2147483646 w 34"/>
                  <a:gd name="T7" fmla="*/ 2147483646 h 26"/>
                  <a:gd name="T8" fmla="*/ 2147483646 w 34"/>
                  <a:gd name="T9" fmla="*/ 2147483646 h 26"/>
                  <a:gd name="T10" fmla="*/ 2147483646 w 34"/>
                  <a:gd name="T11" fmla="*/ 2147483646 h 26"/>
                  <a:gd name="T12" fmla="*/ 2147483646 w 34"/>
                  <a:gd name="T13" fmla="*/ 2147483646 h 26"/>
                  <a:gd name="T14" fmla="*/ 2147483646 w 34"/>
                  <a:gd name="T15" fmla="*/ 2147483646 h 26"/>
                  <a:gd name="T16" fmla="*/ 0 w 34"/>
                  <a:gd name="T17" fmla="*/ 2147483646 h 26"/>
                  <a:gd name="T18" fmla="*/ 2147483646 w 34"/>
                  <a:gd name="T19" fmla="*/ 2147483646 h 26"/>
                  <a:gd name="T20" fmla="*/ 2147483646 w 34"/>
                  <a:gd name="T21" fmla="*/ 2147483646 h 26"/>
                  <a:gd name="T22" fmla="*/ 2147483646 w 34"/>
                  <a:gd name="T23" fmla="*/ 2147483646 h 26"/>
                  <a:gd name="T24" fmla="*/ 2147483646 w 34"/>
                  <a:gd name="T25" fmla="*/ 2147483646 h 26"/>
                  <a:gd name="T26" fmla="*/ 2147483646 w 34"/>
                  <a:gd name="T27" fmla="*/ 2147483646 h 26"/>
                  <a:gd name="T28" fmla="*/ 2147483646 w 34"/>
                  <a:gd name="T29" fmla="*/ 2147483646 h 26"/>
                  <a:gd name="T30" fmla="*/ 2147483646 w 34"/>
                  <a:gd name="T31" fmla="*/ 2147483646 h 26"/>
                  <a:gd name="T32" fmla="*/ 2147483646 w 34"/>
                  <a:gd name="T33" fmla="*/ 2147483646 h 26"/>
                  <a:gd name="T34" fmla="*/ 2147483646 w 34"/>
                  <a:gd name="T35" fmla="*/ 2147483646 h 26"/>
                  <a:gd name="T36" fmla="*/ 2147483646 w 34"/>
                  <a:gd name="T37" fmla="*/ 2147483646 h 26"/>
                  <a:gd name="T38" fmla="*/ 2147483646 w 34"/>
                  <a:gd name="T39" fmla="*/ 2147483646 h 26"/>
                  <a:gd name="T40" fmla="*/ 2147483646 w 34"/>
                  <a:gd name="T41" fmla="*/ 2147483646 h 26"/>
                  <a:gd name="T42" fmla="*/ 2147483646 w 34"/>
                  <a:gd name="T43" fmla="*/ 2147483646 h 26"/>
                  <a:gd name="T44" fmla="*/ 2147483646 w 34"/>
                  <a:gd name="T45" fmla="*/ 2147483646 h 26"/>
                  <a:gd name="T46" fmla="*/ 2147483646 w 34"/>
                  <a:gd name="T47" fmla="*/ 2147483646 h 26"/>
                  <a:gd name="T48" fmla="*/ 2147483646 w 34"/>
                  <a:gd name="T49" fmla="*/ 2147483646 h 26"/>
                  <a:gd name="T50" fmla="*/ 2147483646 w 34"/>
                  <a:gd name="T51" fmla="*/ 2147483646 h 26"/>
                  <a:gd name="T52" fmla="*/ 2147483646 w 34"/>
                  <a:gd name="T53" fmla="*/ 2147483646 h 26"/>
                  <a:gd name="T54" fmla="*/ 2147483646 w 34"/>
                  <a:gd name="T55" fmla="*/ 2147483646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"/>
                  <a:gd name="T85" fmla="*/ 0 h 26"/>
                  <a:gd name="T86" fmla="*/ 34 w 34"/>
                  <a:gd name="T87" fmla="*/ 26 h 2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" h="26">
                    <a:moveTo>
                      <a:pt x="19" y="4"/>
                    </a:moveTo>
                    <a:cubicBezTo>
                      <a:pt x="19" y="3"/>
                      <a:pt x="19" y="1"/>
                      <a:pt x="18" y="0"/>
                    </a:cubicBezTo>
                    <a:cubicBezTo>
                      <a:pt x="15" y="0"/>
                      <a:pt x="14" y="2"/>
                      <a:pt x="14" y="4"/>
                    </a:cubicBezTo>
                    <a:cubicBezTo>
                      <a:pt x="12" y="4"/>
                      <a:pt x="10" y="3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5" y="8"/>
                      <a:pt x="7" y="11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2"/>
                      <a:pt x="2" y="22"/>
                    </a:cubicBezTo>
                    <a:cubicBezTo>
                      <a:pt x="3" y="23"/>
                      <a:pt x="4" y="22"/>
                      <a:pt x="5" y="22"/>
                    </a:cubicBezTo>
                    <a:cubicBezTo>
                      <a:pt x="6" y="22"/>
                      <a:pt x="6" y="24"/>
                      <a:pt x="7" y="24"/>
                    </a:cubicBezTo>
                    <a:cubicBezTo>
                      <a:pt x="7" y="25"/>
                      <a:pt x="8" y="24"/>
                      <a:pt x="9" y="25"/>
                    </a:cubicBezTo>
                    <a:cubicBezTo>
                      <a:pt x="9" y="25"/>
                      <a:pt x="9" y="25"/>
                      <a:pt x="9" y="26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0" y="20"/>
                      <a:pt x="12" y="19"/>
                      <a:pt x="12" y="18"/>
                    </a:cubicBezTo>
                    <a:cubicBezTo>
                      <a:pt x="15" y="17"/>
                      <a:pt x="15" y="18"/>
                      <a:pt x="17" y="19"/>
                    </a:cubicBezTo>
                    <a:cubicBezTo>
                      <a:pt x="18" y="19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5"/>
                      <a:pt x="29" y="23"/>
                      <a:pt x="29" y="22"/>
                    </a:cubicBezTo>
                    <a:cubicBezTo>
                      <a:pt x="30" y="21"/>
                      <a:pt x="33" y="21"/>
                      <a:pt x="34" y="19"/>
                    </a:cubicBezTo>
                    <a:cubicBezTo>
                      <a:pt x="34" y="18"/>
                      <a:pt x="33" y="17"/>
                      <a:pt x="33" y="16"/>
                    </a:cubicBezTo>
                    <a:cubicBezTo>
                      <a:pt x="33" y="15"/>
                      <a:pt x="34" y="13"/>
                      <a:pt x="33" y="12"/>
                    </a:cubicBezTo>
                    <a:cubicBezTo>
                      <a:pt x="32" y="11"/>
                      <a:pt x="31" y="12"/>
                      <a:pt x="29" y="12"/>
                    </a:cubicBezTo>
                    <a:cubicBezTo>
                      <a:pt x="27" y="12"/>
                      <a:pt x="27" y="9"/>
                      <a:pt x="24" y="9"/>
                    </a:cubicBezTo>
                    <a:cubicBezTo>
                      <a:pt x="23" y="9"/>
                      <a:pt x="23" y="8"/>
                      <a:pt x="22" y="7"/>
                    </a:cubicBezTo>
                    <a:cubicBezTo>
                      <a:pt x="20" y="7"/>
                      <a:pt x="19" y="6"/>
                      <a:pt x="19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2" name="Freeform 20"/>
              <p:cNvSpPr>
                <a:spLocks/>
              </p:cNvSpPr>
              <p:nvPr/>
            </p:nvSpPr>
            <p:spPr bwMode="auto">
              <a:xfrm>
                <a:off x="5249490" y="5792472"/>
                <a:ext cx="864100" cy="490473"/>
              </a:xfrm>
              <a:custGeom>
                <a:avLst/>
                <a:gdLst>
                  <a:gd name="T0" fmla="*/ 2147483646 w 89"/>
                  <a:gd name="T1" fmla="*/ 2147483646 h 74"/>
                  <a:gd name="T2" fmla="*/ 2147483646 w 89"/>
                  <a:gd name="T3" fmla="*/ 2147483646 h 74"/>
                  <a:gd name="T4" fmla="*/ 2147483646 w 89"/>
                  <a:gd name="T5" fmla="*/ 2147483646 h 74"/>
                  <a:gd name="T6" fmla="*/ 2147483646 w 89"/>
                  <a:gd name="T7" fmla="*/ 2147483646 h 74"/>
                  <a:gd name="T8" fmla="*/ 2147483646 w 89"/>
                  <a:gd name="T9" fmla="*/ 2147483646 h 74"/>
                  <a:gd name="T10" fmla="*/ 2147483646 w 89"/>
                  <a:gd name="T11" fmla="*/ 2147483646 h 74"/>
                  <a:gd name="T12" fmla="*/ 2147483646 w 89"/>
                  <a:gd name="T13" fmla="*/ 2147483646 h 74"/>
                  <a:gd name="T14" fmla="*/ 2147483646 w 89"/>
                  <a:gd name="T15" fmla="*/ 2147483646 h 74"/>
                  <a:gd name="T16" fmla="*/ 2147483646 w 89"/>
                  <a:gd name="T17" fmla="*/ 2147483646 h 74"/>
                  <a:gd name="T18" fmla="*/ 2147483646 w 89"/>
                  <a:gd name="T19" fmla="*/ 2147483646 h 74"/>
                  <a:gd name="T20" fmla="*/ 2147483646 w 89"/>
                  <a:gd name="T21" fmla="*/ 2147483646 h 74"/>
                  <a:gd name="T22" fmla="*/ 2147483646 w 89"/>
                  <a:gd name="T23" fmla="*/ 2147483646 h 74"/>
                  <a:gd name="T24" fmla="*/ 2147483646 w 89"/>
                  <a:gd name="T25" fmla="*/ 2147483646 h 74"/>
                  <a:gd name="T26" fmla="*/ 2147483646 w 89"/>
                  <a:gd name="T27" fmla="*/ 2147483646 h 74"/>
                  <a:gd name="T28" fmla="*/ 2147483646 w 89"/>
                  <a:gd name="T29" fmla="*/ 2147483646 h 74"/>
                  <a:gd name="T30" fmla="*/ 2147483646 w 89"/>
                  <a:gd name="T31" fmla="*/ 2147483646 h 74"/>
                  <a:gd name="T32" fmla="*/ 2147483646 w 89"/>
                  <a:gd name="T33" fmla="*/ 2147483646 h 74"/>
                  <a:gd name="T34" fmla="*/ 2147483646 w 89"/>
                  <a:gd name="T35" fmla="*/ 2147483646 h 74"/>
                  <a:gd name="T36" fmla="*/ 2147483646 w 89"/>
                  <a:gd name="T37" fmla="*/ 2147483646 h 74"/>
                  <a:gd name="T38" fmla="*/ 2147483646 w 89"/>
                  <a:gd name="T39" fmla="*/ 2147483646 h 74"/>
                  <a:gd name="T40" fmla="*/ 2147483646 w 89"/>
                  <a:gd name="T41" fmla="*/ 2147483646 h 74"/>
                  <a:gd name="T42" fmla="*/ 2147483646 w 89"/>
                  <a:gd name="T43" fmla="*/ 2147483646 h 74"/>
                  <a:gd name="T44" fmla="*/ 2147483646 w 89"/>
                  <a:gd name="T45" fmla="*/ 2147483646 h 74"/>
                  <a:gd name="T46" fmla="*/ 2147483646 w 89"/>
                  <a:gd name="T47" fmla="*/ 2147483646 h 74"/>
                  <a:gd name="T48" fmla="*/ 2147483646 w 89"/>
                  <a:gd name="T49" fmla="*/ 2147483646 h 74"/>
                  <a:gd name="T50" fmla="*/ 2147483646 w 89"/>
                  <a:gd name="T51" fmla="*/ 2147483646 h 74"/>
                  <a:gd name="T52" fmla="*/ 2147483646 w 89"/>
                  <a:gd name="T53" fmla="*/ 2147483646 h 74"/>
                  <a:gd name="T54" fmla="*/ 2147483646 w 89"/>
                  <a:gd name="T55" fmla="*/ 2147483646 h 74"/>
                  <a:gd name="T56" fmla="*/ 2147483646 w 89"/>
                  <a:gd name="T57" fmla="*/ 2147483646 h 74"/>
                  <a:gd name="T58" fmla="*/ 2147483646 w 89"/>
                  <a:gd name="T59" fmla="*/ 0 h 74"/>
                  <a:gd name="T60" fmla="*/ 2147483646 w 89"/>
                  <a:gd name="T61" fmla="*/ 2147483646 h 74"/>
                  <a:gd name="T62" fmla="*/ 2147483646 w 89"/>
                  <a:gd name="T63" fmla="*/ 2147483646 h 74"/>
                  <a:gd name="T64" fmla="*/ 2147483646 w 89"/>
                  <a:gd name="T65" fmla="*/ 2147483646 h 74"/>
                  <a:gd name="T66" fmla="*/ 2147483646 w 89"/>
                  <a:gd name="T67" fmla="*/ 2147483646 h 74"/>
                  <a:gd name="T68" fmla="*/ 2147483646 w 89"/>
                  <a:gd name="T69" fmla="*/ 2147483646 h 74"/>
                  <a:gd name="T70" fmla="*/ 2147483646 w 89"/>
                  <a:gd name="T71" fmla="*/ 2147483646 h 74"/>
                  <a:gd name="T72" fmla="*/ 2147483646 w 89"/>
                  <a:gd name="T73" fmla="*/ 2147483646 h 74"/>
                  <a:gd name="T74" fmla="*/ 2147483646 w 89"/>
                  <a:gd name="T75" fmla="*/ 2147483646 h 74"/>
                  <a:gd name="T76" fmla="*/ 2147483646 w 89"/>
                  <a:gd name="T77" fmla="*/ 2147483646 h 74"/>
                  <a:gd name="T78" fmla="*/ 2147483646 w 89"/>
                  <a:gd name="T79" fmla="*/ 2147483646 h 74"/>
                  <a:gd name="T80" fmla="*/ 2147483646 w 89"/>
                  <a:gd name="T81" fmla="*/ 2147483646 h 74"/>
                  <a:gd name="T82" fmla="*/ 0 w 89"/>
                  <a:gd name="T83" fmla="*/ 2147483646 h 74"/>
                  <a:gd name="T84" fmla="*/ 2147483646 w 89"/>
                  <a:gd name="T85" fmla="*/ 2147483646 h 74"/>
                  <a:gd name="T86" fmla="*/ 2147483646 w 89"/>
                  <a:gd name="T87" fmla="*/ 2147483646 h 74"/>
                  <a:gd name="T88" fmla="*/ 2147483646 w 89"/>
                  <a:gd name="T89" fmla="*/ 2147483646 h 74"/>
                  <a:gd name="T90" fmla="*/ 2147483646 w 89"/>
                  <a:gd name="T91" fmla="*/ 2147483646 h 74"/>
                  <a:gd name="T92" fmla="*/ 2147483646 w 89"/>
                  <a:gd name="T93" fmla="*/ 2147483646 h 74"/>
                  <a:gd name="T94" fmla="*/ 2147483646 w 89"/>
                  <a:gd name="T95" fmla="*/ 2147483646 h 74"/>
                  <a:gd name="T96" fmla="*/ 2147483646 w 89"/>
                  <a:gd name="T97" fmla="*/ 2147483646 h 74"/>
                  <a:gd name="T98" fmla="*/ 2147483646 w 89"/>
                  <a:gd name="T99" fmla="*/ 2147483646 h 74"/>
                  <a:gd name="T100" fmla="*/ 2147483646 w 89"/>
                  <a:gd name="T101" fmla="*/ 2147483646 h 74"/>
                  <a:gd name="T102" fmla="*/ 2147483646 w 89"/>
                  <a:gd name="T103" fmla="*/ 2147483646 h 74"/>
                  <a:gd name="T104" fmla="*/ 2147483646 w 89"/>
                  <a:gd name="T105" fmla="*/ 2147483646 h 74"/>
                  <a:gd name="T106" fmla="*/ 2147483646 w 89"/>
                  <a:gd name="T107" fmla="*/ 2147483646 h 74"/>
                  <a:gd name="T108" fmla="*/ 2147483646 w 89"/>
                  <a:gd name="T109" fmla="*/ 2147483646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"/>
                  <a:gd name="T166" fmla="*/ 0 h 74"/>
                  <a:gd name="T167" fmla="*/ 89 w 89"/>
                  <a:gd name="T168" fmla="*/ 74 h 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" h="74">
                    <a:moveTo>
                      <a:pt x="52" y="72"/>
                    </a:moveTo>
                    <a:cubicBezTo>
                      <a:pt x="52" y="72"/>
                      <a:pt x="52" y="72"/>
                      <a:pt x="52" y="72"/>
                    </a:cubicBezTo>
                    <a:cubicBezTo>
                      <a:pt x="56" y="70"/>
                      <a:pt x="59" y="71"/>
                      <a:pt x="64" y="69"/>
                    </a:cubicBezTo>
                    <a:cubicBezTo>
                      <a:pt x="66" y="68"/>
                      <a:pt x="65" y="67"/>
                      <a:pt x="66" y="67"/>
                    </a:cubicBezTo>
                    <a:cubicBezTo>
                      <a:pt x="68" y="67"/>
                      <a:pt x="69" y="68"/>
                      <a:pt x="71" y="68"/>
                    </a:cubicBezTo>
                    <a:cubicBezTo>
                      <a:pt x="72" y="68"/>
                      <a:pt x="73" y="67"/>
                      <a:pt x="74" y="68"/>
                    </a:cubicBezTo>
                    <a:cubicBezTo>
                      <a:pt x="75" y="68"/>
                      <a:pt x="75" y="69"/>
                      <a:pt x="77" y="70"/>
                    </a:cubicBezTo>
                    <a:cubicBezTo>
                      <a:pt x="79" y="69"/>
                      <a:pt x="81" y="69"/>
                      <a:pt x="83" y="68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2" y="65"/>
                      <a:pt x="82" y="64"/>
                    </a:cubicBezTo>
                    <a:cubicBezTo>
                      <a:pt x="83" y="63"/>
                      <a:pt x="86" y="63"/>
                      <a:pt x="86" y="61"/>
                    </a:cubicBezTo>
                    <a:cubicBezTo>
                      <a:pt x="87" y="59"/>
                      <a:pt x="89" y="59"/>
                      <a:pt x="89" y="57"/>
                    </a:cubicBezTo>
                    <a:cubicBezTo>
                      <a:pt x="89" y="54"/>
                      <a:pt x="86" y="56"/>
                      <a:pt x="82" y="51"/>
                    </a:cubicBezTo>
                    <a:cubicBezTo>
                      <a:pt x="81" y="50"/>
                      <a:pt x="82" y="47"/>
                      <a:pt x="82" y="45"/>
                    </a:cubicBezTo>
                    <a:cubicBezTo>
                      <a:pt x="85" y="40"/>
                      <a:pt x="87" y="41"/>
                      <a:pt x="88" y="41"/>
                    </a:cubicBezTo>
                    <a:cubicBezTo>
                      <a:pt x="89" y="41"/>
                      <a:pt x="89" y="37"/>
                      <a:pt x="88" y="37"/>
                    </a:cubicBezTo>
                    <a:cubicBezTo>
                      <a:pt x="86" y="37"/>
                      <a:pt x="84" y="38"/>
                      <a:pt x="83" y="37"/>
                    </a:cubicBezTo>
                    <a:cubicBezTo>
                      <a:pt x="81" y="34"/>
                      <a:pt x="84" y="31"/>
                      <a:pt x="80" y="29"/>
                    </a:cubicBezTo>
                    <a:cubicBezTo>
                      <a:pt x="77" y="26"/>
                      <a:pt x="69" y="28"/>
                      <a:pt x="66" y="26"/>
                    </a:cubicBezTo>
                    <a:cubicBezTo>
                      <a:pt x="64" y="23"/>
                      <a:pt x="68" y="22"/>
                      <a:pt x="67" y="20"/>
                    </a:cubicBezTo>
                    <a:cubicBezTo>
                      <a:pt x="67" y="18"/>
                      <a:pt x="67" y="15"/>
                      <a:pt x="65" y="12"/>
                    </a:cubicBezTo>
                    <a:cubicBezTo>
                      <a:pt x="63" y="12"/>
                      <a:pt x="62" y="10"/>
                      <a:pt x="60" y="10"/>
                    </a:cubicBezTo>
                    <a:cubicBezTo>
                      <a:pt x="58" y="10"/>
                      <a:pt x="54" y="12"/>
                      <a:pt x="53" y="13"/>
                    </a:cubicBezTo>
                    <a:cubicBezTo>
                      <a:pt x="52" y="13"/>
                      <a:pt x="52" y="11"/>
                      <a:pt x="51" y="11"/>
                    </a:cubicBezTo>
                    <a:cubicBezTo>
                      <a:pt x="50" y="10"/>
                      <a:pt x="48" y="11"/>
                      <a:pt x="47" y="10"/>
                    </a:cubicBezTo>
                    <a:cubicBezTo>
                      <a:pt x="45" y="10"/>
                      <a:pt x="46" y="8"/>
                      <a:pt x="45" y="8"/>
                    </a:cubicBezTo>
                    <a:cubicBezTo>
                      <a:pt x="44" y="7"/>
                      <a:pt x="42" y="9"/>
                      <a:pt x="38" y="7"/>
                    </a:cubicBezTo>
                    <a:cubicBezTo>
                      <a:pt x="36" y="6"/>
                      <a:pt x="36" y="5"/>
                      <a:pt x="35" y="4"/>
                    </a:cubicBezTo>
                    <a:cubicBezTo>
                      <a:pt x="34" y="4"/>
                      <a:pt x="33" y="5"/>
                      <a:pt x="30" y="3"/>
                    </a:cubicBezTo>
                    <a:cubicBezTo>
                      <a:pt x="29" y="3"/>
                      <a:pt x="28" y="1"/>
                      <a:pt x="26" y="0"/>
                    </a:cubicBezTo>
                    <a:cubicBezTo>
                      <a:pt x="25" y="0"/>
                      <a:pt x="25" y="1"/>
                      <a:pt x="24" y="2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0" y="5"/>
                      <a:pt x="20" y="6"/>
                      <a:pt x="20" y="7"/>
                    </a:cubicBezTo>
                    <a:cubicBezTo>
                      <a:pt x="19" y="8"/>
                      <a:pt x="18" y="8"/>
                      <a:pt x="17" y="10"/>
                    </a:cubicBezTo>
                    <a:cubicBezTo>
                      <a:pt x="16" y="11"/>
                      <a:pt x="16" y="12"/>
                      <a:pt x="15" y="13"/>
                    </a:cubicBezTo>
                    <a:cubicBezTo>
                      <a:pt x="14" y="15"/>
                      <a:pt x="11" y="13"/>
                      <a:pt x="9" y="14"/>
                    </a:cubicBezTo>
                    <a:cubicBezTo>
                      <a:pt x="8" y="15"/>
                      <a:pt x="8" y="18"/>
                      <a:pt x="7" y="20"/>
                    </a:cubicBezTo>
                    <a:cubicBezTo>
                      <a:pt x="6" y="21"/>
                      <a:pt x="5" y="21"/>
                      <a:pt x="3" y="21"/>
                    </a:cubicBezTo>
                    <a:cubicBezTo>
                      <a:pt x="3" y="24"/>
                      <a:pt x="1" y="25"/>
                      <a:pt x="1" y="28"/>
                    </a:cubicBezTo>
                    <a:cubicBezTo>
                      <a:pt x="0" y="29"/>
                      <a:pt x="2" y="30"/>
                      <a:pt x="2" y="31"/>
                    </a:cubicBezTo>
                    <a:cubicBezTo>
                      <a:pt x="2" y="34"/>
                      <a:pt x="0" y="31"/>
                      <a:pt x="0" y="37"/>
                    </a:cubicBezTo>
                    <a:cubicBezTo>
                      <a:pt x="0" y="38"/>
                      <a:pt x="1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9" y="43"/>
                      <a:pt x="16" y="47"/>
                      <a:pt x="22" y="52"/>
                    </a:cubicBezTo>
                    <a:cubicBezTo>
                      <a:pt x="24" y="54"/>
                      <a:pt x="24" y="57"/>
                      <a:pt x="26" y="59"/>
                    </a:cubicBezTo>
                    <a:cubicBezTo>
                      <a:pt x="27" y="60"/>
                      <a:pt x="28" y="58"/>
                      <a:pt x="32" y="58"/>
                    </a:cubicBezTo>
                    <a:cubicBezTo>
                      <a:pt x="34" y="60"/>
                      <a:pt x="33" y="64"/>
                      <a:pt x="35" y="65"/>
                    </a:cubicBezTo>
                    <a:cubicBezTo>
                      <a:pt x="36" y="65"/>
                      <a:pt x="37" y="64"/>
                      <a:pt x="39" y="64"/>
                    </a:cubicBezTo>
                    <a:cubicBezTo>
                      <a:pt x="42" y="66"/>
                      <a:pt x="45" y="62"/>
                      <a:pt x="45" y="63"/>
                    </a:cubicBezTo>
                    <a:cubicBezTo>
                      <a:pt x="47" y="65"/>
                      <a:pt x="44" y="67"/>
                      <a:pt x="44" y="68"/>
                    </a:cubicBezTo>
                    <a:cubicBezTo>
                      <a:pt x="46" y="72"/>
                      <a:pt x="42" y="72"/>
                      <a:pt x="44" y="74"/>
                    </a:cubicBezTo>
                    <a:cubicBezTo>
                      <a:pt x="46" y="74"/>
                      <a:pt x="46" y="73"/>
                      <a:pt x="47" y="73"/>
                    </a:cubicBezTo>
                    <a:cubicBezTo>
                      <a:pt x="49" y="73"/>
                      <a:pt x="49" y="71"/>
                      <a:pt x="50" y="71"/>
                    </a:cubicBezTo>
                    <a:cubicBezTo>
                      <a:pt x="51" y="71"/>
                      <a:pt x="51" y="72"/>
                      <a:pt x="52" y="72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Freeform 4"/>
              <p:cNvSpPr>
                <a:spLocks/>
              </p:cNvSpPr>
              <p:nvPr/>
            </p:nvSpPr>
            <p:spPr bwMode="auto">
              <a:xfrm>
                <a:off x="9433699" y="6398336"/>
                <a:ext cx="455233" cy="646668"/>
              </a:xfrm>
              <a:custGeom>
                <a:avLst/>
                <a:gdLst>
                  <a:gd name="T0" fmla="*/ 2147483647 w 47"/>
                  <a:gd name="T1" fmla="*/ 2147483647 h 98"/>
                  <a:gd name="T2" fmla="*/ 2147483647 w 47"/>
                  <a:gd name="T3" fmla="*/ 2147483647 h 98"/>
                  <a:gd name="T4" fmla="*/ 2147483647 w 47"/>
                  <a:gd name="T5" fmla="*/ 2147483647 h 98"/>
                  <a:gd name="T6" fmla="*/ 2147483647 w 47"/>
                  <a:gd name="T7" fmla="*/ 2147483647 h 98"/>
                  <a:gd name="T8" fmla="*/ 2147483647 w 47"/>
                  <a:gd name="T9" fmla="*/ 2147483647 h 98"/>
                  <a:gd name="T10" fmla="*/ 2147483647 w 47"/>
                  <a:gd name="T11" fmla="*/ 2147483647 h 98"/>
                  <a:gd name="T12" fmla="*/ 2147483647 w 47"/>
                  <a:gd name="T13" fmla="*/ 2147483647 h 98"/>
                  <a:gd name="T14" fmla="*/ 2147483647 w 47"/>
                  <a:gd name="T15" fmla="*/ 2147483647 h 98"/>
                  <a:gd name="T16" fmla="*/ 0 w 47"/>
                  <a:gd name="T17" fmla="*/ 2147483647 h 98"/>
                  <a:gd name="T18" fmla="*/ 2147483647 w 47"/>
                  <a:gd name="T19" fmla="*/ 2147483647 h 98"/>
                  <a:gd name="T20" fmla="*/ 2147483647 w 47"/>
                  <a:gd name="T21" fmla="*/ 2147483647 h 98"/>
                  <a:gd name="T22" fmla="*/ 2147483647 w 47"/>
                  <a:gd name="T23" fmla="*/ 2147483647 h 98"/>
                  <a:gd name="T24" fmla="*/ 2147483647 w 47"/>
                  <a:gd name="T25" fmla="*/ 2147483647 h 98"/>
                  <a:gd name="T26" fmla="*/ 2147483647 w 47"/>
                  <a:gd name="T27" fmla="*/ 2147483647 h 98"/>
                  <a:gd name="T28" fmla="*/ 2147483647 w 47"/>
                  <a:gd name="T29" fmla="*/ 2147483647 h 98"/>
                  <a:gd name="T30" fmla="*/ 2147483647 w 47"/>
                  <a:gd name="T31" fmla="*/ 2147483647 h 98"/>
                  <a:gd name="T32" fmla="*/ 2147483647 w 47"/>
                  <a:gd name="T33" fmla="*/ 2147483647 h 98"/>
                  <a:gd name="T34" fmla="*/ 2147483647 w 47"/>
                  <a:gd name="T35" fmla="*/ 2147483647 h 98"/>
                  <a:gd name="T36" fmla="*/ 2147483647 w 47"/>
                  <a:gd name="T37" fmla="*/ 2147483647 h 98"/>
                  <a:gd name="T38" fmla="*/ 2147483647 w 47"/>
                  <a:gd name="T39" fmla="*/ 2147483647 h 98"/>
                  <a:gd name="T40" fmla="*/ 2147483647 w 47"/>
                  <a:gd name="T41" fmla="*/ 2147483647 h 98"/>
                  <a:gd name="T42" fmla="*/ 2147483647 w 47"/>
                  <a:gd name="T43" fmla="*/ 2147483647 h 98"/>
                  <a:gd name="T44" fmla="*/ 2147483647 w 47"/>
                  <a:gd name="T45" fmla="*/ 2147483647 h 98"/>
                  <a:gd name="T46" fmla="*/ 2147483647 w 47"/>
                  <a:gd name="T47" fmla="*/ 2147483647 h 98"/>
                  <a:gd name="T48" fmla="*/ 2147483647 w 47"/>
                  <a:gd name="T49" fmla="*/ 2147483647 h 98"/>
                  <a:gd name="T50" fmla="*/ 2147483647 w 47"/>
                  <a:gd name="T51" fmla="*/ 2147483647 h 98"/>
                  <a:gd name="T52" fmla="*/ 2147483647 w 47"/>
                  <a:gd name="T53" fmla="*/ 2147483647 h 98"/>
                  <a:gd name="T54" fmla="*/ 2147483647 w 47"/>
                  <a:gd name="T55" fmla="*/ 2147483647 h 98"/>
                  <a:gd name="T56" fmla="*/ 2147483647 w 47"/>
                  <a:gd name="T57" fmla="*/ 2147483647 h 98"/>
                  <a:gd name="T58" fmla="*/ 2147483647 w 47"/>
                  <a:gd name="T59" fmla="*/ 2147483647 h 98"/>
                  <a:gd name="T60" fmla="*/ 2147483647 w 47"/>
                  <a:gd name="T61" fmla="*/ 2147483647 h 98"/>
                  <a:gd name="T62" fmla="*/ 2147483647 w 47"/>
                  <a:gd name="T63" fmla="*/ 2147483647 h 98"/>
                  <a:gd name="T64" fmla="*/ 2147483647 w 47"/>
                  <a:gd name="T65" fmla="*/ 2147483647 h 98"/>
                  <a:gd name="T66" fmla="*/ 2147483647 w 47"/>
                  <a:gd name="T67" fmla="*/ 2147483647 h 98"/>
                  <a:gd name="T68" fmla="*/ 2147483647 w 47"/>
                  <a:gd name="T69" fmla="*/ 0 h 98"/>
                  <a:gd name="T70" fmla="*/ 2147483647 w 47"/>
                  <a:gd name="T71" fmla="*/ 0 h 98"/>
                  <a:gd name="T72" fmla="*/ 2147483647 w 47"/>
                  <a:gd name="T73" fmla="*/ 2147483647 h 98"/>
                  <a:gd name="T74" fmla="*/ 2147483647 w 47"/>
                  <a:gd name="T75" fmla="*/ 2147483647 h 98"/>
                  <a:gd name="T76" fmla="*/ 2147483647 w 47"/>
                  <a:gd name="T77" fmla="*/ 2147483647 h 98"/>
                  <a:gd name="T78" fmla="*/ 2147483647 w 47"/>
                  <a:gd name="T79" fmla="*/ 2147483647 h 98"/>
                  <a:gd name="T80" fmla="*/ 2147483647 w 47"/>
                  <a:gd name="T81" fmla="*/ 2147483647 h 98"/>
                  <a:gd name="T82" fmla="*/ 2147483647 w 47"/>
                  <a:gd name="T83" fmla="*/ 2147483647 h 98"/>
                  <a:gd name="T84" fmla="*/ 2147483647 w 47"/>
                  <a:gd name="T85" fmla="*/ 2147483647 h 98"/>
                  <a:gd name="T86" fmla="*/ 2147483647 w 47"/>
                  <a:gd name="T87" fmla="*/ 2147483647 h 98"/>
                  <a:gd name="T88" fmla="*/ 2147483647 w 47"/>
                  <a:gd name="T89" fmla="*/ 2147483647 h 98"/>
                  <a:gd name="T90" fmla="*/ 2147483647 w 47"/>
                  <a:gd name="T91" fmla="*/ 2147483647 h 98"/>
                  <a:gd name="T92" fmla="*/ 2147483647 w 47"/>
                  <a:gd name="T93" fmla="*/ 2147483647 h 98"/>
                  <a:gd name="T94" fmla="*/ 2147483647 w 47"/>
                  <a:gd name="T95" fmla="*/ 2147483647 h 98"/>
                  <a:gd name="T96" fmla="*/ 2147483647 w 47"/>
                  <a:gd name="T97" fmla="*/ 2147483647 h 98"/>
                  <a:gd name="T98" fmla="*/ 2147483647 w 47"/>
                  <a:gd name="T99" fmla="*/ 2147483647 h 98"/>
                  <a:gd name="T100" fmla="*/ 2147483647 w 47"/>
                  <a:gd name="T101" fmla="*/ 2147483647 h 98"/>
                  <a:gd name="T102" fmla="*/ 2147483647 w 47"/>
                  <a:gd name="T103" fmla="*/ 2147483647 h 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"/>
                  <a:gd name="T157" fmla="*/ 0 h 98"/>
                  <a:gd name="T158" fmla="*/ 47 w 47"/>
                  <a:gd name="T159" fmla="*/ 98 h 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" h="98">
                    <a:moveTo>
                      <a:pt x="13" y="39"/>
                    </a:moveTo>
                    <a:cubicBezTo>
                      <a:pt x="14" y="41"/>
                      <a:pt x="16" y="43"/>
                      <a:pt x="15" y="45"/>
                    </a:cubicBezTo>
                    <a:cubicBezTo>
                      <a:pt x="14" y="46"/>
                      <a:pt x="14" y="47"/>
                      <a:pt x="13" y="49"/>
                    </a:cubicBezTo>
                    <a:cubicBezTo>
                      <a:pt x="13" y="51"/>
                      <a:pt x="14" y="53"/>
                      <a:pt x="15" y="55"/>
                    </a:cubicBezTo>
                    <a:cubicBezTo>
                      <a:pt x="14" y="56"/>
                      <a:pt x="15" y="59"/>
                      <a:pt x="14" y="61"/>
                    </a:cubicBezTo>
                    <a:cubicBezTo>
                      <a:pt x="13" y="61"/>
                      <a:pt x="10" y="61"/>
                      <a:pt x="9" y="62"/>
                    </a:cubicBezTo>
                    <a:cubicBezTo>
                      <a:pt x="8" y="62"/>
                      <a:pt x="6" y="61"/>
                      <a:pt x="5" y="62"/>
                    </a:cubicBezTo>
                    <a:cubicBezTo>
                      <a:pt x="4" y="63"/>
                      <a:pt x="4" y="65"/>
                      <a:pt x="4" y="66"/>
                    </a:cubicBezTo>
                    <a:cubicBezTo>
                      <a:pt x="3" y="69"/>
                      <a:pt x="1" y="68"/>
                      <a:pt x="0" y="70"/>
                    </a:cubicBezTo>
                    <a:cubicBezTo>
                      <a:pt x="0" y="71"/>
                      <a:pt x="3" y="72"/>
                      <a:pt x="4" y="73"/>
                    </a:cubicBezTo>
                    <a:cubicBezTo>
                      <a:pt x="7" y="79"/>
                      <a:pt x="12" y="92"/>
                      <a:pt x="11" y="93"/>
                    </a:cubicBezTo>
                    <a:cubicBezTo>
                      <a:pt x="10" y="94"/>
                      <a:pt x="7" y="93"/>
                      <a:pt x="6" y="94"/>
                    </a:cubicBezTo>
                    <a:cubicBezTo>
                      <a:pt x="5" y="95"/>
                      <a:pt x="9" y="97"/>
                      <a:pt x="9" y="98"/>
                    </a:cubicBezTo>
                    <a:cubicBezTo>
                      <a:pt x="11" y="96"/>
                      <a:pt x="14" y="98"/>
                      <a:pt x="14" y="96"/>
                    </a:cubicBezTo>
                    <a:cubicBezTo>
                      <a:pt x="14" y="94"/>
                      <a:pt x="14" y="93"/>
                      <a:pt x="14" y="91"/>
                    </a:cubicBezTo>
                    <a:cubicBezTo>
                      <a:pt x="14" y="90"/>
                      <a:pt x="16" y="89"/>
                      <a:pt x="15" y="85"/>
                    </a:cubicBezTo>
                    <a:cubicBezTo>
                      <a:pt x="17" y="85"/>
                      <a:pt x="18" y="85"/>
                      <a:pt x="19" y="83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5"/>
                      <a:pt x="20" y="87"/>
                      <a:pt x="22" y="87"/>
                    </a:cubicBezTo>
                    <a:cubicBezTo>
                      <a:pt x="23" y="87"/>
                      <a:pt x="24" y="86"/>
                      <a:pt x="25" y="86"/>
                    </a:cubicBezTo>
                    <a:cubicBezTo>
                      <a:pt x="27" y="86"/>
                      <a:pt x="28" y="86"/>
                      <a:pt x="29" y="86"/>
                    </a:cubicBezTo>
                    <a:cubicBezTo>
                      <a:pt x="30" y="85"/>
                      <a:pt x="29" y="84"/>
                      <a:pt x="30" y="83"/>
                    </a:cubicBezTo>
                    <a:cubicBezTo>
                      <a:pt x="33" y="81"/>
                      <a:pt x="35" y="81"/>
                      <a:pt x="37" y="78"/>
                    </a:cubicBezTo>
                    <a:cubicBezTo>
                      <a:pt x="38" y="76"/>
                      <a:pt x="39" y="73"/>
                      <a:pt x="40" y="70"/>
                    </a:cubicBezTo>
                    <a:cubicBezTo>
                      <a:pt x="41" y="68"/>
                      <a:pt x="42" y="66"/>
                      <a:pt x="42" y="65"/>
                    </a:cubicBezTo>
                    <a:cubicBezTo>
                      <a:pt x="42" y="62"/>
                      <a:pt x="41" y="59"/>
                      <a:pt x="41" y="57"/>
                    </a:cubicBezTo>
                    <a:cubicBezTo>
                      <a:pt x="41" y="55"/>
                      <a:pt x="43" y="54"/>
                      <a:pt x="44" y="53"/>
                    </a:cubicBezTo>
                    <a:cubicBezTo>
                      <a:pt x="44" y="52"/>
                      <a:pt x="42" y="50"/>
                      <a:pt x="43" y="49"/>
                    </a:cubicBezTo>
                    <a:cubicBezTo>
                      <a:pt x="44" y="45"/>
                      <a:pt x="45" y="40"/>
                      <a:pt x="46" y="33"/>
                    </a:cubicBezTo>
                    <a:cubicBezTo>
                      <a:pt x="47" y="27"/>
                      <a:pt x="46" y="20"/>
                      <a:pt x="45" y="15"/>
                    </a:cubicBezTo>
                    <a:cubicBezTo>
                      <a:pt x="46" y="11"/>
                      <a:pt x="46" y="9"/>
                      <a:pt x="46" y="7"/>
                    </a:cubicBezTo>
                    <a:cubicBezTo>
                      <a:pt x="44" y="8"/>
                      <a:pt x="42" y="8"/>
                      <a:pt x="42" y="9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4"/>
                      <a:pt x="39" y="5"/>
                      <a:pt x="37" y="4"/>
                    </a:cubicBezTo>
                    <a:cubicBezTo>
                      <a:pt x="36" y="3"/>
                      <a:pt x="37" y="1"/>
                      <a:pt x="35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31" y="1"/>
                      <a:pt x="31" y="4"/>
                      <a:pt x="30" y="5"/>
                    </a:cubicBezTo>
                    <a:cubicBezTo>
                      <a:pt x="29" y="6"/>
                      <a:pt x="28" y="5"/>
                      <a:pt x="28" y="6"/>
                    </a:cubicBezTo>
                    <a:cubicBezTo>
                      <a:pt x="27" y="7"/>
                      <a:pt x="29" y="8"/>
                      <a:pt x="29" y="9"/>
                    </a:cubicBezTo>
                    <a:cubicBezTo>
                      <a:pt x="30" y="10"/>
                      <a:pt x="30" y="11"/>
                      <a:pt x="31" y="11"/>
                    </a:cubicBezTo>
                    <a:cubicBezTo>
                      <a:pt x="33" y="11"/>
                      <a:pt x="32" y="9"/>
                      <a:pt x="34" y="10"/>
                    </a:cubicBezTo>
                    <a:cubicBezTo>
                      <a:pt x="36" y="11"/>
                      <a:pt x="34" y="16"/>
                      <a:pt x="33" y="17"/>
                    </a:cubicBezTo>
                    <a:cubicBezTo>
                      <a:pt x="32" y="17"/>
                      <a:pt x="30" y="16"/>
                      <a:pt x="29" y="19"/>
                    </a:cubicBezTo>
                    <a:cubicBezTo>
                      <a:pt x="29" y="21"/>
                      <a:pt x="33" y="20"/>
                      <a:pt x="32" y="23"/>
                    </a:cubicBezTo>
                    <a:cubicBezTo>
                      <a:pt x="29" y="28"/>
                      <a:pt x="27" y="25"/>
                      <a:pt x="26" y="26"/>
                    </a:cubicBezTo>
                    <a:cubicBezTo>
                      <a:pt x="25" y="27"/>
                      <a:pt x="25" y="28"/>
                      <a:pt x="25" y="28"/>
                    </a:cubicBezTo>
                    <a:cubicBezTo>
                      <a:pt x="24" y="28"/>
                      <a:pt x="23" y="28"/>
                      <a:pt x="22" y="28"/>
                    </a:cubicBezTo>
                    <a:cubicBezTo>
                      <a:pt x="21" y="28"/>
                      <a:pt x="21" y="29"/>
                      <a:pt x="20" y="29"/>
                    </a:cubicBezTo>
                    <a:cubicBezTo>
                      <a:pt x="19" y="29"/>
                      <a:pt x="19" y="27"/>
                      <a:pt x="17" y="27"/>
                    </a:cubicBezTo>
                    <a:cubicBezTo>
                      <a:pt x="16" y="26"/>
                      <a:pt x="16" y="28"/>
                      <a:pt x="15" y="30"/>
                    </a:cubicBezTo>
                    <a:cubicBezTo>
                      <a:pt x="12" y="33"/>
                      <a:pt x="16" y="35"/>
                      <a:pt x="15" y="36"/>
                    </a:cubicBezTo>
                    <a:cubicBezTo>
                      <a:pt x="14" y="38"/>
                      <a:pt x="14" y="39"/>
                      <a:pt x="13" y="39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5"/>
              <p:cNvSpPr>
                <a:spLocks noEditPoints="1"/>
              </p:cNvSpPr>
              <p:nvPr/>
            </p:nvSpPr>
            <p:spPr bwMode="auto">
              <a:xfrm>
                <a:off x="8742419" y="5266169"/>
                <a:ext cx="1136678" cy="1389840"/>
              </a:xfrm>
              <a:custGeom>
                <a:avLst/>
                <a:gdLst>
                  <a:gd name="T0" fmla="*/ 2147483647 w 117"/>
                  <a:gd name="T1" fmla="*/ 2147483647 h 210"/>
                  <a:gd name="T2" fmla="*/ 2147483647 w 117"/>
                  <a:gd name="T3" fmla="*/ 2147483647 h 210"/>
                  <a:gd name="T4" fmla="*/ 2147483647 w 117"/>
                  <a:gd name="T5" fmla="*/ 2147483647 h 210"/>
                  <a:gd name="T6" fmla="*/ 2147483647 w 117"/>
                  <a:gd name="T7" fmla="*/ 2147483647 h 210"/>
                  <a:gd name="T8" fmla="*/ 2147483647 w 117"/>
                  <a:gd name="T9" fmla="*/ 2147483647 h 210"/>
                  <a:gd name="T10" fmla="*/ 2147483647 w 117"/>
                  <a:gd name="T11" fmla="*/ 2147483647 h 210"/>
                  <a:gd name="T12" fmla="*/ 2147483647 w 117"/>
                  <a:gd name="T13" fmla="*/ 2147483647 h 210"/>
                  <a:gd name="T14" fmla="*/ 2147483647 w 117"/>
                  <a:gd name="T15" fmla="*/ 2147483647 h 210"/>
                  <a:gd name="T16" fmla="*/ 2147483647 w 117"/>
                  <a:gd name="T17" fmla="*/ 2147483647 h 210"/>
                  <a:gd name="T18" fmla="*/ 2147483647 w 117"/>
                  <a:gd name="T19" fmla="*/ 2147483647 h 210"/>
                  <a:gd name="T20" fmla="*/ 2147483647 w 117"/>
                  <a:gd name="T21" fmla="*/ 2147483647 h 210"/>
                  <a:gd name="T22" fmla="*/ 2147483647 w 117"/>
                  <a:gd name="T23" fmla="*/ 2147483647 h 210"/>
                  <a:gd name="T24" fmla="*/ 2147483647 w 117"/>
                  <a:gd name="T25" fmla="*/ 2147483647 h 210"/>
                  <a:gd name="T26" fmla="*/ 2147483647 w 117"/>
                  <a:gd name="T27" fmla="*/ 2147483647 h 210"/>
                  <a:gd name="T28" fmla="*/ 2147483647 w 117"/>
                  <a:gd name="T29" fmla="*/ 2147483647 h 210"/>
                  <a:gd name="T30" fmla="*/ 2147483647 w 117"/>
                  <a:gd name="T31" fmla="*/ 2147483647 h 210"/>
                  <a:gd name="T32" fmla="*/ 2147483647 w 117"/>
                  <a:gd name="T33" fmla="*/ 2147483647 h 210"/>
                  <a:gd name="T34" fmla="*/ 2147483647 w 117"/>
                  <a:gd name="T35" fmla="*/ 2147483647 h 210"/>
                  <a:gd name="T36" fmla="*/ 2147483647 w 117"/>
                  <a:gd name="T37" fmla="*/ 2147483647 h 210"/>
                  <a:gd name="T38" fmla="*/ 2147483647 w 117"/>
                  <a:gd name="T39" fmla="*/ 2147483647 h 210"/>
                  <a:gd name="T40" fmla="*/ 2147483647 w 117"/>
                  <a:gd name="T41" fmla="*/ 2147483647 h 210"/>
                  <a:gd name="T42" fmla="*/ 2147483647 w 117"/>
                  <a:gd name="T43" fmla="*/ 2147483647 h 210"/>
                  <a:gd name="T44" fmla="*/ 2147483647 w 117"/>
                  <a:gd name="T45" fmla="*/ 2147483647 h 210"/>
                  <a:gd name="T46" fmla="*/ 2147483647 w 117"/>
                  <a:gd name="T47" fmla="*/ 2147483647 h 210"/>
                  <a:gd name="T48" fmla="*/ 2147483647 w 117"/>
                  <a:gd name="T49" fmla="*/ 2147483647 h 210"/>
                  <a:gd name="T50" fmla="*/ 2147483647 w 117"/>
                  <a:gd name="T51" fmla="*/ 2147483647 h 210"/>
                  <a:gd name="T52" fmla="*/ 2147483647 w 117"/>
                  <a:gd name="T53" fmla="*/ 2147483647 h 210"/>
                  <a:gd name="T54" fmla="*/ 2147483647 w 117"/>
                  <a:gd name="T55" fmla="*/ 2147483647 h 210"/>
                  <a:gd name="T56" fmla="*/ 2147483647 w 117"/>
                  <a:gd name="T57" fmla="*/ 2147483647 h 210"/>
                  <a:gd name="T58" fmla="*/ 2147483647 w 117"/>
                  <a:gd name="T59" fmla="*/ 2147483647 h 210"/>
                  <a:gd name="T60" fmla="*/ 2147483647 w 117"/>
                  <a:gd name="T61" fmla="*/ 2147483647 h 210"/>
                  <a:gd name="T62" fmla="*/ 2147483647 w 117"/>
                  <a:gd name="T63" fmla="*/ 2147483647 h 210"/>
                  <a:gd name="T64" fmla="*/ 2147483647 w 117"/>
                  <a:gd name="T65" fmla="*/ 2147483647 h 210"/>
                  <a:gd name="T66" fmla="*/ 2147483647 w 117"/>
                  <a:gd name="T67" fmla="*/ 2147483647 h 210"/>
                  <a:gd name="T68" fmla="*/ 2147483647 w 117"/>
                  <a:gd name="T69" fmla="*/ 2147483647 h 210"/>
                  <a:gd name="T70" fmla="*/ 2147483647 w 117"/>
                  <a:gd name="T71" fmla="*/ 2147483647 h 210"/>
                  <a:gd name="T72" fmla="*/ 2147483647 w 117"/>
                  <a:gd name="T73" fmla="*/ 2147483647 h 210"/>
                  <a:gd name="T74" fmla="*/ 2147483647 w 117"/>
                  <a:gd name="T75" fmla="*/ 2147483647 h 210"/>
                  <a:gd name="T76" fmla="*/ 2147483647 w 117"/>
                  <a:gd name="T77" fmla="*/ 2147483647 h 210"/>
                  <a:gd name="T78" fmla="*/ 2147483647 w 117"/>
                  <a:gd name="T79" fmla="*/ 2147483647 h 210"/>
                  <a:gd name="T80" fmla="*/ 2147483647 w 117"/>
                  <a:gd name="T81" fmla="*/ 2147483647 h 210"/>
                  <a:gd name="T82" fmla="*/ 2147483647 w 117"/>
                  <a:gd name="T83" fmla="*/ 2147483647 h 210"/>
                  <a:gd name="T84" fmla="*/ 2147483647 w 117"/>
                  <a:gd name="T85" fmla="*/ 2147483647 h 210"/>
                  <a:gd name="T86" fmla="*/ 2147483647 w 117"/>
                  <a:gd name="T87" fmla="*/ 2147483647 h 210"/>
                  <a:gd name="T88" fmla="*/ 2147483647 w 117"/>
                  <a:gd name="T89" fmla="*/ 2147483647 h 210"/>
                  <a:gd name="T90" fmla="*/ 2147483647 w 117"/>
                  <a:gd name="T91" fmla="*/ 2147483647 h 210"/>
                  <a:gd name="T92" fmla="*/ 2147483647 w 117"/>
                  <a:gd name="T93" fmla="*/ 2147483647 h 210"/>
                  <a:gd name="T94" fmla="*/ 2147483647 w 117"/>
                  <a:gd name="T95" fmla="*/ 2147483647 h 210"/>
                  <a:gd name="T96" fmla="*/ 2147483647 w 117"/>
                  <a:gd name="T97" fmla="*/ 2147483647 h 210"/>
                  <a:gd name="T98" fmla="*/ 2147483647 w 117"/>
                  <a:gd name="T99" fmla="*/ 2147483647 h 2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7"/>
                  <a:gd name="T151" fmla="*/ 0 h 210"/>
                  <a:gd name="T152" fmla="*/ 117 w 117"/>
                  <a:gd name="T153" fmla="*/ 210 h 2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7" h="210">
                    <a:moveTo>
                      <a:pt x="80" y="185"/>
                    </a:moveTo>
                    <a:cubicBezTo>
                      <a:pt x="79" y="187"/>
                      <a:pt x="79" y="190"/>
                      <a:pt x="79" y="192"/>
                    </a:cubicBezTo>
                    <a:cubicBezTo>
                      <a:pt x="80" y="195"/>
                      <a:pt x="83" y="195"/>
                      <a:pt x="83" y="197"/>
                    </a:cubicBezTo>
                    <a:cubicBezTo>
                      <a:pt x="83" y="198"/>
                      <a:pt x="80" y="199"/>
                      <a:pt x="80" y="202"/>
                    </a:cubicBezTo>
                    <a:cubicBezTo>
                      <a:pt x="80" y="204"/>
                      <a:pt x="83" y="204"/>
                      <a:pt x="83" y="206"/>
                    </a:cubicBezTo>
                    <a:cubicBezTo>
                      <a:pt x="83" y="207"/>
                      <a:pt x="83" y="208"/>
                      <a:pt x="83" y="210"/>
                    </a:cubicBezTo>
                    <a:cubicBezTo>
                      <a:pt x="83" y="210"/>
                      <a:pt x="83" y="210"/>
                      <a:pt x="84" y="210"/>
                    </a:cubicBezTo>
                    <a:cubicBezTo>
                      <a:pt x="85" y="210"/>
                      <a:pt x="85" y="209"/>
                      <a:pt x="86" y="207"/>
                    </a:cubicBezTo>
                    <a:cubicBezTo>
                      <a:pt x="87" y="206"/>
                      <a:pt x="83" y="204"/>
                      <a:pt x="86" y="201"/>
                    </a:cubicBezTo>
                    <a:cubicBezTo>
                      <a:pt x="87" y="199"/>
                      <a:pt x="87" y="197"/>
                      <a:pt x="88" y="198"/>
                    </a:cubicBezTo>
                    <a:cubicBezTo>
                      <a:pt x="90" y="198"/>
                      <a:pt x="90" y="200"/>
                      <a:pt x="91" y="200"/>
                    </a:cubicBezTo>
                    <a:cubicBezTo>
                      <a:pt x="92" y="200"/>
                      <a:pt x="92" y="199"/>
                      <a:pt x="93" y="199"/>
                    </a:cubicBezTo>
                    <a:cubicBezTo>
                      <a:pt x="94" y="199"/>
                      <a:pt x="95" y="199"/>
                      <a:pt x="96" y="199"/>
                    </a:cubicBezTo>
                    <a:cubicBezTo>
                      <a:pt x="96" y="199"/>
                      <a:pt x="96" y="198"/>
                      <a:pt x="97" y="197"/>
                    </a:cubicBezTo>
                    <a:cubicBezTo>
                      <a:pt x="98" y="196"/>
                      <a:pt x="100" y="199"/>
                      <a:pt x="103" y="194"/>
                    </a:cubicBezTo>
                    <a:cubicBezTo>
                      <a:pt x="104" y="191"/>
                      <a:pt x="100" y="192"/>
                      <a:pt x="100" y="190"/>
                    </a:cubicBezTo>
                    <a:cubicBezTo>
                      <a:pt x="101" y="187"/>
                      <a:pt x="103" y="188"/>
                      <a:pt x="104" y="188"/>
                    </a:cubicBezTo>
                    <a:cubicBezTo>
                      <a:pt x="105" y="187"/>
                      <a:pt x="107" y="182"/>
                      <a:pt x="105" y="181"/>
                    </a:cubicBezTo>
                    <a:cubicBezTo>
                      <a:pt x="103" y="180"/>
                      <a:pt x="104" y="182"/>
                      <a:pt x="102" y="182"/>
                    </a:cubicBezTo>
                    <a:cubicBezTo>
                      <a:pt x="101" y="182"/>
                      <a:pt x="101" y="181"/>
                      <a:pt x="100" y="180"/>
                    </a:cubicBezTo>
                    <a:cubicBezTo>
                      <a:pt x="100" y="179"/>
                      <a:pt x="98" y="178"/>
                      <a:pt x="99" y="177"/>
                    </a:cubicBezTo>
                    <a:cubicBezTo>
                      <a:pt x="99" y="176"/>
                      <a:pt x="100" y="177"/>
                      <a:pt x="101" y="176"/>
                    </a:cubicBezTo>
                    <a:cubicBezTo>
                      <a:pt x="102" y="175"/>
                      <a:pt x="102" y="172"/>
                      <a:pt x="104" y="171"/>
                    </a:cubicBezTo>
                    <a:cubicBezTo>
                      <a:pt x="104" y="171"/>
                      <a:pt x="105" y="171"/>
                      <a:pt x="106" y="171"/>
                    </a:cubicBezTo>
                    <a:cubicBezTo>
                      <a:pt x="108" y="172"/>
                      <a:pt x="107" y="174"/>
                      <a:pt x="108" y="175"/>
                    </a:cubicBezTo>
                    <a:cubicBezTo>
                      <a:pt x="110" y="176"/>
                      <a:pt x="111" y="175"/>
                      <a:pt x="111" y="180"/>
                    </a:cubicBezTo>
                    <a:cubicBezTo>
                      <a:pt x="111" y="181"/>
                      <a:pt x="111" y="181"/>
                      <a:pt x="113" y="180"/>
                    </a:cubicBezTo>
                    <a:cubicBezTo>
                      <a:pt x="113" y="179"/>
                      <a:pt x="115" y="179"/>
                      <a:pt x="117" y="178"/>
                    </a:cubicBezTo>
                    <a:cubicBezTo>
                      <a:pt x="116" y="177"/>
                      <a:pt x="116" y="176"/>
                      <a:pt x="116" y="174"/>
                    </a:cubicBezTo>
                    <a:cubicBezTo>
                      <a:pt x="116" y="169"/>
                      <a:pt x="117" y="164"/>
                      <a:pt x="116" y="161"/>
                    </a:cubicBezTo>
                    <a:cubicBezTo>
                      <a:pt x="116" y="160"/>
                      <a:pt x="116" y="157"/>
                      <a:pt x="112" y="153"/>
                    </a:cubicBezTo>
                    <a:cubicBezTo>
                      <a:pt x="113" y="151"/>
                      <a:pt x="112" y="150"/>
                      <a:pt x="110" y="149"/>
                    </a:cubicBezTo>
                    <a:cubicBezTo>
                      <a:pt x="108" y="148"/>
                      <a:pt x="109" y="146"/>
                      <a:pt x="109" y="145"/>
                    </a:cubicBezTo>
                    <a:cubicBezTo>
                      <a:pt x="109" y="144"/>
                      <a:pt x="106" y="144"/>
                      <a:pt x="104" y="140"/>
                    </a:cubicBezTo>
                    <a:cubicBezTo>
                      <a:pt x="102" y="135"/>
                      <a:pt x="100" y="134"/>
                      <a:pt x="101" y="132"/>
                    </a:cubicBezTo>
                    <a:cubicBezTo>
                      <a:pt x="101" y="131"/>
                      <a:pt x="102" y="131"/>
                      <a:pt x="102" y="130"/>
                    </a:cubicBezTo>
                    <a:cubicBezTo>
                      <a:pt x="101" y="130"/>
                      <a:pt x="100" y="129"/>
                      <a:pt x="100" y="128"/>
                    </a:cubicBezTo>
                    <a:cubicBezTo>
                      <a:pt x="100" y="127"/>
                      <a:pt x="101" y="127"/>
                      <a:pt x="101" y="126"/>
                    </a:cubicBezTo>
                    <a:cubicBezTo>
                      <a:pt x="101" y="124"/>
                      <a:pt x="100" y="124"/>
                      <a:pt x="101" y="122"/>
                    </a:cubicBezTo>
                    <a:cubicBezTo>
                      <a:pt x="100" y="121"/>
                      <a:pt x="99" y="120"/>
                      <a:pt x="98" y="118"/>
                    </a:cubicBezTo>
                    <a:cubicBezTo>
                      <a:pt x="95" y="118"/>
                      <a:pt x="96" y="119"/>
                      <a:pt x="94" y="114"/>
                    </a:cubicBezTo>
                    <a:cubicBezTo>
                      <a:pt x="93" y="112"/>
                      <a:pt x="91" y="114"/>
                      <a:pt x="91" y="113"/>
                    </a:cubicBezTo>
                    <a:cubicBezTo>
                      <a:pt x="93" y="111"/>
                      <a:pt x="91" y="108"/>
                      <a:pt x="88" y="109"/>
                    </a:cubicBezTo>
                    <a:cubicBezTo>
                      <a:pt x="86" y="108"/>
                      <a:pt x="85" y="108"/>
                      <a:pt x="84" y="108"/>
                    </a:cubicBezTo>
                    <a:cubicBezTo>
                      <a:pt x="82" y="108"/>
                      <a:pt x="83" y="106"/>
                      <a:pt x="80" y="107"/>
                    </a:cubicBezTo>
                    <a:cubicBezTo>
                      <a:pt x="78" y="105"/>
                      <a:pt x="78" y="105"/>
                      <a:pt x="76" y="106"/>
                    </a:cubicBezTo>
                    <a:cubicBezTo>
                      <a:pt x="73" y="104"/>
                      <a:pt x="73" y="106"/>
                      <a:pt x="71" y="108"/>
                    </a:cubicBezTo>
                    <a:cubicBezTo>
                      <a:pt x="70" y="109"/>
                      <a:pt x="68" y="108"/>
                      <a:pt x="68" y="109"/>
                    </a:cubicBezTo>
                    <a:cubicBezTo>
                      <a:pt x="67" y="110"/>
                      <a:pt x="72" y="111"/>
                      <a:pt x="72" y="114"/>
                    </a:cubicBezTo>
                    <a:cubicBezTo>
                      <a:pt x="72" y="116"/>
                      <a:pt x="71" y="116"/>
                      <a:pt x="71" y="117"/>
                    </a:cubicBezTo>
                    <a:cubicBezTo>
                      <a:pt x="69" y="118"/>
                      <a:pt x="70" y="114"/>
                      <a:pt x="69" y="112"/>
                    </a:cubicBezTo>
                    <a:cubicBezTo>
                      <a:pt x="68" y="112"/>
                      <a:pt x="68" y="114"/>
                      <a:pt x="68" y="116"/>
                    </a:cubicBezTo>
                    <a:cubicBezTo>
                      <a:pt x="67" y="117"/>
                      <a:pt x="67" y="118"/>
                      <a:pt x="68" y="120"/>
                    </a:cubicBezTo>
                    <a:cubicBezTo>
                      <a:pt x="66" y="121"/>
                      <a:pt x="64" y="122"/>
                      <a:pt x="63" y="122"/>
                    </a:cubicBezTo>
                    <a:cubicBezTo>
                      <a:pt x="63" y="121"/>
                      <a:pt x="64" y="120"/>
                      <a:pt x="64" y="119"/>
                    </a:cubicBezTo>
                    <a:cubicBezTo>
                      <a:pt x="63" y="118"/>
                      <a:pt x="64" y="118"/>
                      <a:pt x="64" y="116"/>
                    </a:cubicBezTo>
                    <a:cubicBezTo>
                      <a:pt x="64" y="115"/>
                      <a:pt x="61" y="117"/>
                      <a:pt x="60" y="117"/>
                    </a:cubicBezTo>
                    <a:cubicBezTo>
                      <a:pt x="60" y="116"/>
                      <a:pt x="61" y="115"/>
                      <a:pt x="62" y="113"/>
                    </a:cubicBezTo>
                    <a:cubicBezTo>
                      <a:pt x="61" y="112"/>
                      <a:pt x="58" y="114"/>
                      <a:pt x="58" y="116"/>
                    </a:cubicBezTo>
                    <a:cubicBezTo>
                      <a:pt x="59" y="117"/>
                      <a:pt x="60" y="117"/>
                      <a:pt x="60" y="120"/>
                    </a:cubicBezTo>
                    <a:cubicBezTo>
                      <a:pt x="61" y="121"/>
                      <a:pt x="58" y="121"/>
                      <a:pt x="57" y="121"/>
                    </a:cubicBezTo>
                    <a:cubicBezTo>
                      <a:pt x="57" y="120"/>
                      <a:pt x="58" y="119"/>
                      <a:pt x="57" y="118"/>
                    </a:cubicBezTo>
                    <a:cubicBezTo>
                      <a:pt x="57" y="117"/>
                      <a:pt x="54" y="117"/>
                      <a:pt x="54" y="113"/>
                    </a:cubicBezTo>
                    <a:cubicBezTo>
                      <a:pt x="53" y="112"/>
                      <a:pt x="52" y="114"/>
                      <a:pt x="52" y="115"/>
                    </a:cubicBezTo>
                    <a:cubicBezTo>
                      <a:pt x="49" y="115"/>
                      <a:pt x="49" y="118"/>
                      <a:pt x="46" y="116"/>
                    </a:cubicBezTo>
                    <a:cubicBezTo>
                      <a:pt x="44" y="116"/>
                      <a:pt x="44" y="118"/>
                      <a:pt x="42" y="117"/>
                    </a:cubicBezTo>
                    <a:cubicBezTo>
                      <a:pt x="41" y="111"/>
                      <a:pt x="43" y="111"/>
                      <a:pt x="46" y="108"/>
                    </a:cubicBezTo>
                    <a:cubicBezTo>
                      <a:pt x="46" y="106"/>
                      <a:pt x="45" y="104"/>
                      <a:pt x="45" y="103"/>
                    </a:cubicBezTo>
                    <a:cubicBezTo>
                      <a:pt x="45" y="102"/>
                      <a:pt x="46" y="102"/>
                      <a:pt x="46" y="101"/>
                    </a:cubicBezTo>
                    <a:cubicBezTo>
                      <a:pt x="47" y="99"/>
                      <a:pt x="47" y="97"/>
                      <a:pt x="48" y="95"/>
                    </a:cubicBezTo>
                    <a:cubicBezTo>
                      <a:pt x="49" y="94"/>
                      <a:pt x="49" y="92"/>
                      <a:pt x="49" y="90"/>
                    </a:cubicBezTo>
                    <a:cubicBezTo>
                      <a:pt x="51" y="89"/>
                      <a:pt x="51" y="88"/>
                      <a:pt x="49" y="87"/>
                    </a:cubicBezTo>
                    <a:cubicBezTo>
                      <a:pt x="48" y="87"/>
                      <a:pt x="48" y="84"/>
                      <a:pt x="50" y="82"/>
                    </a:cubicBezTo>
                    <a:cubicBezTo>
                      <a:pt x="50" y="81"/>
                      <a:pt x="48" y="81"/>
                      <a:pt x="50" y="78"/>
                    </a:cubicBezTo>
                    <a:cubicBezTo>
                      <a:pt x="50" y="78"/>
                      <a:pt x="49" y="76"/>
                      <a:pt x="50" y="74"/>
                    </a:cubicBezTo>
                    <a:cubicBezTo>
                      <a:pt x="51" y="73"/>
                      <a:pt x="50" y="73"/>
                      <a:pt x="52" y="71"/>
                    </a:cubicBezTo>
                    <a:cubicBezTo>
                      <a:pt x="52" y="70"/>
                      <a:pt x="51" y="67"/>
                      <a:pt x="52" y="66"/>
                    </a:cubicBezTo>
                    <a:cubicBezTo>
                      <a:pt x="53" y="64"/>
                      <a:pt x="52" y="61"/>
                      <a:pt x="52" y="58"/>
                    </a:cubicBezTo>
                    <a:cubicBezTo>
                      <a:pt x="51" y="57"/>
                      <a:pt x="54" y="56"/>
                      <a:pt x="54" y="54"/>
                    </a:cubicBezTo>
                    <a:cubicBezTo>
                      <a:pt x="55" y="52"/>
                      <a:pt x="53" y="49"/>
                      <a:pt x="53" y="46"/>
                    </a:cubicBezTo>
                    <a:cubicBezTo>
                      <a:pt x="53" y="44"/>
                      <a:pt x="54" y="42"/>
                      <a:pt x="56" y="40"/>
                    </a:cubicBezTo>
                    <a:cubicBezTo>
                      <a:pt x="57" y="39"/>
                      <a:pt x="58" y="38"/>
                      <a:pt x="58" y="36"/>
                    </a:cubicBezTo>
                    <a:cubicBezTo>
                      <a:pt x="59" y="35"/>
                      <a:pt x="60" y="34"/>
                      <a:pt x="61" y="34"/>
                    </a:cubicBezTo>
                    <a:cubicBezTo>
                      <a:pt x="66" y="30"/>
                      <a:pt x="67" y="27"/>
                      <a:pt x="69" y="27"/>
                    </a:cubicBezTo>
                    <a:cubicBezTo>
                      <a:pt x="70" y="27"/>
                      <a:pt x="70" y="31"/>
                      <a:pt x="72" y="30"/>
                    </a:cubicBezTo>
                    <a:cubicBezTo>
                      <a:pt x="74" y="29"/>
                      <a:pt x="72" y="27"/>
                      <a:pt x="72" y="26"/>
                    </a:cubicBezTo>
                    <a:cubicBezTo>
                      <a:pt x="72" y="25"/>
                      <a:pt x="73" y="24"/>
                      <a:pt x="75" y="23"/>
                    </a:cubicBezTo>
                    <a:cubicBezTo>
                      <a:pt x="73" y="18"/>
                      <a:pt x="71" y="18"/>
                      <a:pt x="69" y="18"/>
                    </a:cubicBezTo>
                    <a:cubicBezTo>
                      <a:pt x="62" y="17"/>
                      <a:pt x="62" y="20"/>
                      <a:pt x="60" y="19"/>
                    </a:cubicBezTo>
                    <a:cubicBezTo>
                      <a:pt x="57" y="17"/>
                      <a:pt x="60" y="14"/>
                      <a:pt x="60" y="9"/>
                    </a:cubicBezTo>
                    <a:cubicBezTo>
                      <a:pt x="60" y="4"/>
                      <a:pt x="50" y="0"/>
                      <a:pt x="47" y="1"/>
                    </a:cubicBezTo>
                    <a:cubicBezTo>
                      <a:pt x="45" y="3"/>
                      <a:pt x="43" y="6"/>
                      <a:pt x="42" y="6"/>
                    </a:cubicBezTo>
                    <a:cubicBezTo>
                      <a:pt x="43" y="7"/>
                      <a:pt x="44" y="8"/>
                      <a:pt x="43" y="9"/>
                    </a:cubicBezTo>
                    <a:cubicBezTo>
                      <a:pt x="40" y="11"/>
                      <a:pt x="39" y="7"/>
                      <a:pt x="39" y="7"/>
                    </a:cubicBezTo>
                    <a:cubicBezTo>
                      <a:pt x="38" y="8"/>
                      <a:pt x="39" y="9"/>
                      <a:pt x="38" y="9"/>
                    </a:cubicBezTo>
                    <a:cubicBezTo>
                      <a:pt x="37" y="9"/>
                      <a:pt x="36" y="9"/>
                      <a:pt x="35" y="9"/>
                    </a:cubicBezTo>
                    <a:cubicBezTo>
                      <a:pt x="32" y="10"/>
                      <a:pt x="36" y="12"/>
                      <a:pt x="33" y="14"/>
                    </a:cubicBezTo>
                    <a:cubicBezTo>
                      <a:pt x="30" y="15"/>
                      <a:pt x="20" y="12"/>
                      <a:pt x="20" y="15"/>
                    </a:cubicBezTo>
                    <a:cubicBezTo>
                      <a:pt x="20" y="17"/>
                      <a:pt x="22" y="24"/>
                      <a:pt x="22" y="24"/>
                    </a:cubicBezTo>
                    <a:cubicBezTo>
                      <a:pt x="21" y="30"/>
                      <a:pt x="18" y="36"/>
                      <a:pt x="19" y="39"/>
                    </a:cubicBezTo>
                    <a:cubicBezTo>
                      <a:pt x="20" y="41"/>
                      <a:pt x="21" y="41"/>
                      <a:pt x="22" y="42"/>
                    </a:cubicBezTo>
                    <a:cubicBezTo>
                      <a:pt x="23" y="44"/>
                      <a:pt x="22" y="45"/>
                      <a:pt x="23" y="46"/>
                    </a:cubicBezTo>
                    <a:cubicBezTo>
                      <a:pt x="26" y="51"/>
                      <a:pt x="28" y="51"/>
                      <a:pt x="28" y="54"/>
                    </a:cubicBezTo>
                    <a:cubicBezTo>
                      <a:pt x="28" y="55"/>
                      <a:pt x="27" y="55"/>
                      <a:pt x="26" y="54"/>
                    </a:cubicBezTo>
                    <a:cubicBezTo>
                      <a:pt x="22" y="55"/>
                      <a:pt x="25" y="58"/>
                      <a:pt x="22" y="62"/>
                    </a:cubicBezTo>
                    <a:cubicBezTo>
                      <a:pt x="19" y="65"/>
                      <a:pt x="17" y="63"/>
                      <a:pt x="16" y="64"/>
                    </a:cubicBezTo>
                    <a:cubicBezTo>
                      <a:pt x="15" y="66"/>
                      <a:pt x="16" y="67"/>
                      <a:pt x="16" y="69"/>
                    </a:cubicBezTo>
                    <a:cubicBezTo>
                      <a:pt x="14" y="70"/>
                      <a:pt x="13" y="69"/>
                      <a:pt x="11" y="69"/>
                    </a:cubicBezTo>
                    <a:cubicBezTo>
                      <a:pt x="9" y="70"/>
                      <a:pt x="10" y="71"/>
                      <a:pt x="9" y="72"/>
                    </a:cubicBezTo>
                    <a:cubicBezTo>
                      <a:pt x="8" y="72"/>
                      <a:pt x="7" y="71"/>
                      <a:pt x="7" y="71"/>
                    </a:cubicBezTo>
                    <a:cubicBezTo>
                      <a:pt x="6" y="71"/>
                      <a:pt x="6" y="73"/>
                      <a:pt x="5" y="73"/>
                    </a:cubicBezTo>
                    <a:cubicBezTo>
                      <a:pt x="4" y="73"/>
                      <a:pt x="3" y="72"/>
                      <a:pt x="2" y="74"/>
                    </a:cubicBezTo>
                    <a:cubicBezTo>
                      <a:pt x="0" y="77"/>
                      <a:pt x="3" y="76"/>
                      <a:pt x="3" y="78"/>
                    </a:cubicBezTo>
                    <a:cubicBezTo>
                      <a:pt x="3" y="79"/>
                      <a:pt x="1" y="78"/>
                      <a:pt x="1" y="80"/>
                    </a:cubicBezTo>
                    <a:cubicBezTo>
                      <a:pt x="1" y="81"/>
                      <a:pt x="2" y="82"/>
                      <a:pt x="2" y="83"/>
                    </a:cubicBezTo>
                    <a:cubicBezTo>
                      <a:pt x="1" y="84"/>
                      <a:pt x="1" y="85"/>
                      <a:pt x="1" y="86"/>
                    </a:cubicBezTo>
                    <a:cubicBezTo>
                      <a:pt x="1" y="87"/>
                      <a:pt x="3" y="87"/>
                      <a:pt x="3" y="89"/>
                    </a:cubicBezTo>
                    <a:cubicBezTo>
                      <a:pt x="3" y="90"/>
                      <a:pt x="1" y="89"/>
                      <a:pt x="0" y="90"/>
                    </a:cubicBezTo>
                    <a:cubicBezTo>
                      <a:pt x="1" y="92"/>
                      <a:pt x="5" y="92"/>
                      <a:pt x="5" y="94"/>
                    </a:cubicBezTo>
                    <a:cubicBezTo>
                      <a:pt x="5" y="95"/>
                      <a:pt x="3" y="96"/>
                      <a:pt x="3" y="97"/>
                    </a:cubicBezTo>
                    <a:cubicBezTo>
                      <a:pt x="4" y="98"/>
                      <a:pt x="6" y="98"/>
                      <a:pt x="6" y="100"/>
                    </a:cubicBezTo>
                    <a:cubicBezTo>
                      <a:pt x="6" y="102"/>
                      <a:pt x="4" y="102"/>
                      <a:pt x="4" y="104"/>
                    </a:cubicBezTo>
                    <a:cubicBezTo>
                      <a:pt x="4" y="105"/>
                      <a:pt x="8" y="104"/>
                      <a:pt x="9" y="106"/>
                    </a:cubicBezTo>
                    <a:cubicBezTo>
                      <a:pt x="10" y="107"/>
                      <a:pt x="8" y="108"/>
                      <a:pt x="9" y="110"/>
                    </a:cubicBezTo>
                    <a:cubicBezTo>
                      <a:pt x="5" y="113"/>
                      <a:pt x="10" y="115"/>
                      <a:pt x="10" y="117"/>
                    </a:cubicBezTo>
                    <a:cubicBezTo>
                      <a:pt x="10" y="118"/>
                      <a:pt x="10" y="119"/>
                      <a:pt x="9" y="120"/>
                    </a:cubicBezTo>
                    <a:cubicBezTo>
                      <a:pt x="9" y="120"/>
                      <a:pt x="20" y="115"/>
                      <a:pt x="22" y="117"/>
                    </a:cubicBezTo>
                    <a:cubicBezTo>
                      <a:pt x="24" y="117"/>
                      <a:pt x="22" y="118"/>
                      <a:pt x="22" y="119"/>
                    </a:cubicBezTo>
                    <a:cubicBezTo>
                      <a:pt x="22" y="120"/>
                      <a:pt x="23" y="120"/>
                      <a:pt x="23" y="121"/>
                    </a:cubicBezTo>
                    <a:cubicBezTo>
                      <a:pt x="22" y="122"/>
                      <a:pt x="21" y="120"/>
                      <a:pt x="20" y="126"/>
                    </a:cubicBezTo>
                    <a:cubicBezTo>
                      <a:pt x="19" y="127"/>
                      <a:pt x="17" y="128"/>
                      <a:pt x="17" y="129"/>
                    </a:cubicBezTo>
                    <a:cubicBezTo>
                      <a:pt x="17" y="131"/>
                      <a:pt x="17" y="133"/>
                      <a:pt x="17" y="135"/>
                    </a:cubicBezTo>
                    <a:cubicBezTo>
                      <a:pt x="17" y="137"/>
                      <a:pt x="14" y="137"/>
                      <a:pt x="15" y="140"/>
                    </a:cubicBezTo>
                    <a:cubicBezTo>
                      <a:pt x="17" y="143"/>
                      <a:pt x="21" y="139"/>
                      <a:pt x="25" y="141"/>
                    </a:cubicBezTo>
                    <a:cubicBezTo>
                      <a:pt x="27" y="144"/>
                      <a:pt x="24" y="147"/>
                      <a:pt x="28" y="147"/>
                    </a:cubicBezTo>
                    <a:cubicBezTo>
                      <a:pt x="31" y="147"/>
                      <a:pt x="29" y="143"/>
                      <a:pt x="31" y="142"/>
                    </a:cubicBezTo>
                    <a:cubicBezTo>
                      <a:pt x="32" y="142"/>
                      <a:pt x="34" y="142"/>
                      <a:pt x="35" y="141"/>
                    </a:cubicBezTo>
                    <a:cubicBezTo>
                      <a:pt x="36" y="140"/>
                      <a:pt x="35" y="137"/>
                      <a:pt x="37" y="135"/>
                    </a:cubicBezTo>
                    <a:cubicBezTo>
                      <a:pt x="39" y="134"/>
                      <a:pt x="40" y="135"/>
                      <a:pt x="41" y="135"/>
                    </a:cubicBezTo>
                    <a:cubicBezTo>
                      <a:pt x="43" y="133"/>
                      <a:pt x="43" y="131"/>
                      <a:pt x="46" y="131"/>
                    </a:cubicBezTo>
                    <a:cubicBezTo>
                      <a:pt x="49" y="132"/>
                      <a:pt x="49" y="135"/>
                      <a:pt x="49" y="138"/>
                    </a:cubicBezTo>
                    <a:cubicBezTo>
                      <a:pt x="49" y="139"/>
                      <a:pt x="52" y="139"/>
                      <a:pt x="52" y="142"/>
                    </a:cubicBezTo>
                    <a:cubicBezTo>
                      <a:pt x="51" y="146"/>
                      <a:pt x="42" y="145"/>
                      <a:pt x="41" y="146"/>
                    </a:cubicBezTo>
                    <a:cubicBezTo>
                      <a:pt x="41" y="149"/>
                      <a:pt x="45" y="149"/>
                      <a:pt x="45" y="151"/>
                    </a:cubicBezTo>
                    <a:cubicBezTo>
                      <a:pt x="46" y="152"/>
                      <a:pt x="43" y="152"/>
                      <a:pt x="41" y="156"/>
                    </a:cubicBezTo>
                    <a:cubicBezTo>
                      <a:pt x="40" y="158"/>
                      <a:pt x="40" y="159"/>
                      <a:pt x="40" y="161"/>
                    </a:cubicBezTo>
                    <a:cubicBezTo>
                      <a:pt x="39" y="162"/>
                      <a:pt x="35" y="162"/>
                      <a:pt x="35" y="164"/>
                    </a:cubicBezTo>
                    <a:cubicBezTo>
                      <a:pt x="34" y="166"/>
                      <a:pt x="37" y="166"/>
                      <a:pt x="37" y="167"/>
                    </a:cubicBezTo>
                    <a:cubicBezTo>
                      <a:pt x="36" y="171"/>
                      <a:pt x="33" y="171"/>
                      <a:pt x="34" y="176"/>
                    </a:cubicBezTo>
                    <a:cubicBezTo>
                      <a:pt x="37" y="179"/>
                      <a:pt x="40" y="179"/>
                      <a:pt x="45" y="180"/>
                    </a:cubicBezTo>
                    <a:cubicBezTo>
                      <a:pt x="46" y="181"/>
                      <a:pt x="45" y="187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2" y="189"/>
                    </a:cubicBezTo>
                    <a:cubicBezTo>
                      <a:pt x="54" y="189"/>
                      <a:pt x="53" y="186"/>
                      <a:pt x="54" y="185"/>
                    </a:cubicBezTo>
                    <a:cubicBezTo>
                      <a:pt x="55" y="185"/>
                      <a:pt x="56" y="186"/>
                      <a:pt x="58" y="187"/>
                    </a:cubicBezTo>
                    <a:cubicBezTo>
                      <a:pt x="59" y="187"/>
                      <a:pt x="61" y="184"/>
                      <a:pt x="62" y="185"/>
                    </a:cubicBezTo>
                    <a:cubicBezTo>
                      <a:pt x="64" y="185"/>
                      <a:pt x="67" y="189"/>
                      <a:pt x="70" y="188"/>
                    </a:cubicBezTo>
                    <a:cubicBezTo>
                      <a:pt x="73" y="188"/>
                      <a:pt x="74" y="181"/>
                      <a:pt x="82" y="180"/>
                    </a:cubicBezTo>
                    <a:cubicBezTo>
                      <a:pt x="83" y="180"/>
                      <a:pt x="80" y="185"/>
                      <a:pt x="80" y="185"/>
                    </a:cubicBezTo>
                    <a:close/>
                    <a:moveTo>
                      <a:pt x="51" y="111"/>
                    </a:moveTo>
                    <a:cubicBezTo>
                      <a:pt x="51" y="110"/>
                      <a:pt x="52" y="110"/>
                      <a:pt x="52" y="109"/>
                    </a:cubicBezTo>
                    <a:cubicBezTo>
                      <a:pt x="52" y="109"/>
                      <a:pt x="53" y="109"/>
                      <a:pt x="53" y="109"/>
                    </a:cubicBezTo>
                    <a:cubicBezTo>
                      <a:pt x="53" y="108"/>
                      <a:pt x="53" y="107"/>
                      <a:pt x="53" y="107"/>
                    </a:cubicBezTo>
                    <a:cubicBezTo>
                      <a:pt x="52" y="106"/>
                      <a:pt x="51" y="107"/>
                      <a:pt x="51" y="109"/>
                    </a:cubicBezTo>
                    <a:cubicBezTo>
                      <a:pt x="51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1" y="111"/>
                    </a:cubicBezTo>
                    <a:close/>
                    <a:moveTo>
                      <a:pt x="55" y="104"/>
                    </a:moveTo>
                    <a:cubicBezTo>
                      <a:pt x="56" y="104"/>
                      <a:pt x="57" y="105"/>
                      <a:pt x="57" y="104"/>
                    </a:cubicBezTo>
                    <a:cubicBezTo>
                      <a:pt x="58" y="104"/>
                      <a:pt x="58" y="103"/>
                      <a:pt x="59" y="103"/>
                    </a:cubicBezTo>
                    <a:cubicBezTo>
                      <a:pt x="60" y="104"/>
                      <a:pt x="59" y="105"/>
                      <a:pt x="59" y="106"/>
                    </a:cubicBezTo>
                    <a:cubicBezTo>
                      <a:pt x="59" y="107"/>
                      <a:pt x="60" y="109"/>
                      <a:pt x="59" y="109"/>
                    </a:cubicBezTo>
                    <a:cubicBezTo>
                      <a:pt x="57" y="110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7"/>
                    </a:cubicBezTo>
                    <a:cubicBezTo>
                      <a:pt x="55" y="107"/>
                      <a:pt x="55" y="104"/>
                      <a:pt x="55" y="104"/>
                    </a:cubicBezTo>
                    <a:close/>
                    <a:moveTo>
                      <a:pt x="59" y="111"/>
                    </a:moveTo>
                    <a:cubicBezTo>
                      <a:pt x="59" y="111"/>
                      <a:pt x="59" y="111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1"/>
                      <a:pt x="59" y="111"/>
                      <a:pt x="59" y="111"/>
                    </a:cubicBezTo>
                    <a:close/>
                    <a:moveTo>
                      <a:pt x="61" y="111"/>
                    </a:moveTo>
                    <a:cubicBezTo>
                      <a:pt x="61" y="111"/>
                      <a:pt x="62" y="111"/>
                      <a:pt x="62" y="111"/>
                    </a:cubicBezTo>
                    <a:cubicBezTo>
                      <a:pt x="62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lose/>
                    <a:moveTo>
                      <a:pt x="60" y="102"/>
                    </a:move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6"/>
              <p:cNvSpPr>
                <a:spLocks/>
              </p:cNvSpPr>
              <p:nvPr/>
            </p:nvSpPr>
            <p:spPr bwMode="auto">
              <a:xfrm>
                <a:off x="8084860" y="6026253"/>
                <a:ext cx="1164779" cy="555140"/>
              </a:xfrm>
              <a:custGeom>
                <a:avLst/>
                <a:gdLst>
                  <a:gd name="T0" fmla="*/ 2147483647 w 120"/>
                  <a:gd name="T1" fmla="*/ 2147483647 h 84"/>
                  <a:gd name="T2" fmla="*/ 2147483647 w 120"/>
                  <a:gd name="T3" fmla="*/ 2147483647 h 84"/>
                  <a:gd name="T4" fmla="*/ 2147483647 w 120"/>
                  <a:gd name="T5" fmla="*/ 2147483647 h 84"/>
                  <a:gd name="T6" fmla="*/ 2147483647 w 120"/>
                  <a:gd name="T7" fmla="*/ 2147483647 h 84"/>
                  <a:gd name="T8" fmla="*/ 2147483647 w 120"/>
                  <a:gd name="T9" fmla="*/ 2147483647 h 84"/>
                  <a:gd name="T10" fmla="*/ 2147483647 w 120"/>
                  <a:gd name="T11" fmla="*/ 2147483647 h 84"/>
                  <a:gd name="T12" fmla="*/ 2147483647 w 120"/>
                  <a:gd name="T13" fmla="*/ 2147483647 h 84"/>
                  <a:gd name="T14" fmla="*/ 2147483647 w 120"/>
                  <a:gd name="T15" fmla="*/ 2147483647 h 84"/>
                  <a:gd name="T16" fmla="*/ 2147483647 w 120"/>
                  <a:gd name="T17" fmla="*/ 2147483647 h 84"/>
                  <a:gd name="T18" fmla="*/ 2147483647 w 120"/>
                  <a:gd name="T19" fmla="*/ 2147483647 h 84"/>
                  <a:gd name="T20" fmla="*/ 2147483647 w 120"/>
                  <a:gd name="T21" fmla="*/ 2147483647 h 84"/>
                  <a:gd name="T22" fmla="*/ 2147483647 w 120"/>
                  <a:gd name="T23" fmla="*/ 2147483647 h 84"/>
                  <a:gd name="T24" fmla="*/ 2147483647 w 120"/>
                  <a:gd name="T25" fmla="*/ 2147483647 h 84"/>
                  <a:gd name="T26" fmla="*/ 2147483647 w 120"/>
                  <a:gd name="T27" fmla="*/ 2147483647 h 84"/>
                  <a:gd name="T28" fmla="*/ 2147483647 w 120"/>
                  <a:gd name="T29" fmla="*/ 2147483647 h 84"/>
                  <a:gd name="T30" fmla="*/ 2147483647 w 120"/>
                  <a:gd name="T31" fmla="*/ 2147483647 h 84"/>
                  <a:gd name="T32" fmla="*/ 2147483647 w 120"/>
                  <a:gd name="T33" fmla="*/ 2147483647 h 84"/>
                  <a:gd name="T34" fmla="*/ 2147483647 w 120"/>
                  <a:gd name="T35" fmla="*/ 2147483647 h 84"/>
                  <a:gd name="T36" fmla="*/ 2147483647 w 120"/>
                  <a:gd name="T37" fmla="*/ 2147483647 h 84"/>
                  <a:gd name="T38" fmla="*/ 2147483647 w 120"/>
                  <a:gd name="T39" fmla="*/ 2147483647 h 84"/>
                  <a:gd name="T40" fmla="*/ 2147483647 w 120"/>
                  <a:gd name="T41" fmla="*/ 2147483647 h 84"/>
                  <a:gd name="T42" fmla="*/ 2147483647 w 120"/>
                  <a:gd name="T43" fmla="*/ 2147483647 h 84"/>
                  <a:gd name="T44" fmla="*/ 2147483647 w 120"/>
                  <a:gd name="T45" fmla="*/ 2147483647 h 84"/>
                  <a:gd name="T46" fmla="*/ 2147483647 w 120"/>
                  <a:gd name="T47" fmla="*/ 2147483647 h 84"/>
                  <a:gd name="T48" fmla="*/ 2147483647 w 120"/>
                  <a:gd name="T49" fmla="*/ 2147483647 h 84"/>
                  <a:gd name="T50" fmla="*/ 2147483647 w 120"/>
                  <a:gd name="T51" fmla="*/ 2147483647 h 84"/>
                  <a:gd name="T52" fmla="*/ 2147483647 w 120"/>
                  <a:gd name="T53" fmla="*/ 2147483647 h 84"/>
                  <a:gd name="T54" fmla="*/ 2147483647 w 120"/>
                  <a:gd name="T55" fmla="*/ 2147483647 h 84"/>
                  <a:gd name="T56" fmla="*/ 2147483647 w 120"/>
                  <a:gd name="T57" fmla="*/ 2147483647 h 84"/>
                  <a:gd name="T58" fmla="*/ 2147483647 w 120"/>
                  <a:gd name="T59" fmla="*/ 2147483647 h 84"/>
                  <a:gd name="T60" fmla="*/ 2147483647 w 120"/>
                  <a:gd name="T61" fmla="*/ 2147483647 h 84"/>
                  <a:gd name="T62" fmla="*/ 2147483647 w 120"/>
                  <a:gd name="T63" fmla="*/ 2147483647 h 84"/>
                  <a:gd name="T64" fmla="*/ 2147483647 w 120"/>
                  <a:gd name="T65" fmla="*/ 2147483647 h 84"/>
                  <a:gd name="T66" fmla="*/ 2147483647 w 120"/>
                  <a:gd name="T67" fmla="*/ 2147483647 h 84"/>
                  <a:gd name="T68" fmla="*/ 2147483647 w 120"/>
                  <a:gd name="T69" fmla="*/ 2147483647 h 84"/>
                  <a:gd name="T70" fmla="*/ 2147483647 w 120"/>
                  <a:gd name="T71" fmla="*/ 2147483647 h 84"/>
                  <a:gd name="T72" fmla="*/ 2147483647 w 120"/>
                  <a:gd name="T73" fmla="*/ 2147483647 h 84"/>
                  <a:gd name="T74" fmla="*/ 2147483647 w 120"/>
                  <a:gd name="T75" fmla="*/ 2147483647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0"/>
                  <a:gd name="T115" fmla="*/ 0 h 84"/>
                  <a:gd name="T116" fmla="*/ 120 w 120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0" h="84">
                    <a:moveTo>
                      <a:pt x="29" y="56"/>
                    </a:moveTo>
                    <a:cubicBezTo>
                      <a:pt x="29" y="56"/>
                      <a:pt x="30" y="56"/>
                      <a:pt x="30" y="56"/>
                    </a:cubicBezTo>
                    <a:cubicBezTo>
                      <a:pt x="31" y="55"/>
                      <a:pt x="33" y="56"/>
                      <a:pt x="35" y="55"/>
                    </a:cubicBezTo>
                    <a:cubicBezTo>
                      <a:pt x="37" y="54"/>
                      <a:pt x="38" y="52"/>
                      <a:pt x="39" y="52"/>
                    </a:cubicBezTo>
                    <a:cubicBezTo>
                      <a:pt x="41" y="51"/>
                      <a:pt x="44" y="53"/>
                      <a:pt x="46" y="53"/>
                    </a:cubicBezTo>
                    <a:cubicBezTo>
                      <a:pt x="48" y="53"/>
                      <a:pt x="50" y="54"/>
                      <a:pt x="50" y="52"/>
                    </a:cubicBezTo>
                    <a:cubicBezTo>
                      <a:pt x="53" y="52"/>
                      <a:pt x="55" y="53"/>
                      <a:pt x="57" y="52"/>
                    </a:cubicBezTo>
                    <a:cubicBezTo>
                      <a:pt x="59" y="54"/>
                      <a:pt x="60" y="55"/>
                      <a:pt x="63" y="57"/>
                    </a:cubicBezTo>
                    <a:cubicBezTo>
                      <a:pt x="64" y="57"/>
                      <a:pt x="64" y="59"/>
                      <a:pt x="65" y="60"/>
                    </a:cubicBezTo>
                    <a:cubicBezTo>
                      <a:pt x="65" y="60"/>
                      <a:pt x="67" y="60"/>
                      <a:pt x="67" y="60"/>
                    </a:cubicBezTo>
                    <a:cubicBezTo>
                      <a:pt x="68" y="62"/>
                      <a:pt x="68" y="62"/>
                      <a:pt x="69" y="64"/>
                    </a:cubicBezTo>
                    <a:cubicBezTo>
                      <a:pt x="70" y="65"/>
                      <a:pt x="72" y="66"/>
                      <a:pt x="72" y="68"/>
                    </a:cubicBezTo>
                    <a:cubicBezTo>
                      <a:pt x="75" y="69"/>
                      <a:pt x="74" y="68"/>
                      <a:pt x="76" y="72"/>
                    </a:cubicBezTo>
                    <a:cubicBezTo>
                      <a:pt x="80" y="75"/>
                      <a:pt x="79" y="74"/>
                      <a:pt x="79" y="77"/>
                    </a:cubicBezTo>
                    <a:cubicBezTo>
                      <a:pt x="80" y="79"/>
                      <a:pt x="82" y="80"/>
                      <a:pt x="84" y="81"/>
                    </a:cubicBezTo>
                    <a:cubicBezTo>
                      <a:pt x="87" y="84"/>
                      <a:pt x="90" y="84"/>
                      <a:pt x="92" y="84"/>
                    </a:cubicBezTo>
                    <a:cubicBezTo>
                      <a:pt x="93" y="84"/>
                      <a:pt x="94" y="83"/>
                      <a:pt x="95" y="82"/>
                    </a:cubicBezTo>
                    <a:cubicBezTo>
                      <a:pt x="97" y="82"/>
                      <a:pt x="98" y="83"/>
                      <a:pt x="99" y="83"/>
                    </a:cubicBezTo>
                    <a:cubicBezTo>
                      <a:pt x="100" y="82"/>
                      <a:pt x="102" y="82"/>
                      <a:pt x="103" y="82"/>
                    </a:cubicBezTo>
                    <a:cubicBezTo>
                      <a:pt x="104" y="82"/>
                      <a:pt x="105" y="83"/>
                      <a:pt x="106" y="84"/>
                    </a:cubicBezTo>
                    <a:cubicBezTo>
                      <a:pt x="109" y="84"/>
                      <a:pt x="112" y="83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4" y="83"/>
                      <a:pt x="115" y="81"/>
                      <a:pt x="115" y="79"/>
                    </a:cubicBezTo>
                    <a:cubicBezTo>
                      <a:pt x="115" y="77"/>
                      <a:pt x="116" y="76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3" y="72"/>
                      <a:pt x="114" y="66"/>
                      <a:pt x="113" y="65"/>
                    </a:cubicBezTo>
                    <a:cubicBezTo>
                      <a:pt x="108" y="64"/>
                      <a:pt x="105" y="64"/>
                      <a:pt x="102" y="61"/>
                    </a:cubicBezTo>
                    <a:cubicBezTo>
                      <a:pt x="101" y="56"/>
                      <a:pt x="104" y="56"/>
                      <a:pt x="105" y="52"/>
                    </a:cubicBezTo>
                    <a:cubicBezTo>
                      <a:pt x="105" y="51"/>
                      <a:pt x="102" y="51"/>
                      <a:pt x="103" y="49"/>
                    </a:cubicBezTo>
                    <a:cubicBezTo>
                      <a:pt x="103" y="47"/>
                      <a:pt x="107" y="47"/>
                      <a:pt x="108" y="46"/>
                    </a:cubicBezTo>
                    <a:cubicBezTo>
                      <a:pt x="108" y="44"/>
                      <a:pt x="108" y="43"/>
                      <a:pt x="109" y="41"/>
                    </a:cubicBezTo>
                    <a:cubicBezTo>
                      <a:pt x="111" y="37"/>
                      <a:pt x="114" y="37"/>
                      <a:pt x="113" y="36"/>
                    </a:cubicBezTo>
                    <a:cubicBezTo>
                      <a:pt x="113" y="34"/>
                      <a:pt x="109" y="34"/>
                      <a:pt x="109" y="31"/>
                    </a:cubicBezTo>
                    <a:cubicBezTo>
                      <a:pt x="110" y="30"/>
                      <a:pt x="119" y="31"/>
                      <a:pt x="120" y="27"/>
                    </a:cubicBezTo>
                    <a:cubicBezTo>
                      <a:pt x="120" y="24"/>
                      <a:pt x="117" y="24"/>
                      <a:pt x="117" y="23"/>
                    </a:cubicBezTo>
                    <a:cubicBezTo>
                      <a:pt x="117" y="20"/>
                      <a:pt x="117" y="17"/>
                      <a:pt x="114" y="16"/>
                    </a:cubicBezTo>
                    <a:cubicBezTo>
                      <a:pt x="111" y="16"/>
                      <a:pt x="111" y="18"/>
                      <a:pt x="109" y="20"/>
                    </a:cubicBezTo>
                    <a:cubicBezTo>
                      <a:pt x="108" y="20"/>
                      <a:pt x="107" y="19"/>
                      <a:pt x="105" y="20"/>
                    </a:cubicBezTo>
                    <a:cubicBezTo>
                      <a:pt x="103" y="22"/>
                      <a:pt x="104" y="25"/>
                      <a:pt x="103" y="26"/>
                    </a:cubicBezTo>
                    <a:cubicBezTo>
                      <a:pt x="102" y="27"/>
                      <a:pt x="100" y="27"/>
                      <a:pt x="99" y="27"/>
                    </a:cubicBezTo>
                    <a:cubicBezTo>
                      <a:pt x="97" y="28"/>
                      <a:pt x="99" y="32"/>
                      <a:pt x="96" y="32"/>
                    </a:cubicBezTo>
                    <a:cubicBezTo>
                      <a:pt x="92" y="32"/>
                      <a:pt x="95" y="29"/>
                      <a:pt x="93" y="26"/>
                    </a:cubicBezTo>
                    <a:cubicBezTo>
                      <a:pt x="89" y="24"/>
                      <a:pt x="85" y="28"/>
                      <a:pt x="83" y="25"/>
                    </a:cubicBezTo>
                    <a:cubicBezTo>
                      <a:pt x="82" y="22"/>
                      <a:pt x="85" y="22"/>
                      <a:pt x="85" y="20"/>
                    </a:cubicBezTo>
                    <a:cubicBezTo>
                      <a:pt x="85" y="18"/>
                      <a:pt x="85" y="16"/>
                      <a:pt x="85" y="14"/>
                    </a:cubicBezTo>
                    <a:cubicBezTo>
                      <a:pt x="85" y="13"/>
                      <a:pt x="87" y="12"/>
                      <a:pt x="88" y="11"/>
                    </a:cubicBezTo>
                    <a:cubicBezTo>
                      <a:pt x="89" y="5"/>
                      <a:pt x="90" y="7"/>
                      <a:pt x="91" y="6"/>
                    </a:cubicBezTo>
                    <a:cubicBezTo>
                      <a:pt x="91" y="5"/>
                      <a:pt x="90" y="5"/>
                      <a:pt x="90" y="4"/>
                    </a:cubicBezTo>
                    <a:cubicBezTo>
                      <a:pt x="90" y="3"/>
                      <a:pt x="92" y="2"/>
                      <a:pt x="90" y="2"/>
                    </a:cubicBezTo>
                    <a:cubicBezTo>
                      <a:pt x="88" y="0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3" y="7"/>
                      <a:pt x="67" y="10"/>
                      <a:pt x="67" y="10"/>
                    </a:cubicBezTo>
                    <a:cubicBezTo>
                      <a:pt x="67" y="12"/>
                      <a:pt x="68" y="13"/>
                      <a:pt x="68" y="14"/>
                    </a:cubicBezTo>
                    <a:cubicBezTo>
                      <a:pt x="66" y="15"/>
                      <a:pt x="64" y="14"/>
                      <a:pt x="61" y="14"/>
                    </a:cubicBezTo>
                    <a:cubicBezTo>
                      <a:pt x="59" y="14"/>
                      <a:pt x="58" y="16"/>
                      <a:pt x="56" y="16"/>
                    </a:cubicBezTo>
                    <a:cubicBezTo>
                      <a:pt x="50" y="15"/>
                      <a:pt x="51" y="19"/>
                      <a:pt x="48" y="20"/>
                    </a:cubicBezTo>
                    <a:cubicBezTo>
                      <a:pt x="46" y="20"/>
                      <a:pt x="44" y="18"/>
                      <a:pt x="42" y="19"/>
                    </a:cubicBezTo>
                    <a:cubicBezTo>
                      <a:pt x="40" y="19"/>
                      <a:pt x="38" y="21"/>
                      <a:pt x="35" y="21"/>
                    </a:cubicBezTo>
                    <a:cubicBezTo>
                      <a:pt x="33" y="21"/>
                      <a:pt x="32" y="17"/>
                      <a:pt x="26" y="17"/>
                    </a:cubicBezTo>
                    <a:cubicBezTo>
                      <a:pt x="24" y="17"/>
                      <a:pt x="20" y="18"/>
                      <a:pt x="19" y="18"/>
                    </a:cubicBezTo>
                    <a:cubicBezTo>
                      <a:pt x="18" y="17"/>
                      <a:pt x="17" y="15"/>
                      <a:pt x="15" y="15"/>
                    </a:cubicBezTo>
                    <a:cubicBezTo>
                      <a:pt x="12" y="17"/>
                      <a:pt x="11" y="13"/>
                      <a:pt x="10" y="14"/>
                    </a:cubicBezTo>
                    <a:cubicBezTo>
                      <a:pt x="7" y="16"/>
                      <a:pt x="5" y="16"/>
                      <a:pt x="2" y="17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23"/>
                      <a:pt x="5" y="21"/>
                      <a:pt x="6" y="24"/>
                    </a:cubicBezTo>
                    <a:cubicBezTo>
                      <a:pt x="7" y="25"/>
                      <a:pt x="4" y="26"/>
                      <a:pt x="6" y="28"/>
                    </a:cubicBezTo>
                    <a:cubicBezTo>
                      <a:pt x="8" y="30"/>
                      <a:pt x="10" y="24"/>
                      <a:pt x="13" y="26"/>
                    </a:cubicBezTo>
                    <a:cubicBezTo>
                      <a:pt x="15" y="27"/>
                      <a:pt x="13" y="32"/>
                      <a:pt x="16" y="32"/>
                    </a:cubicBezTo>
                    <a:cubicBezTo>
                      <a:pt x="17" y="32"/>
                      <a:pt x="17" y="29"/>
                      <a:pt x="18" y="29"/>
                    </a:cubicBezTo>
                    <a:cubicBezTo>
                      <a:pt x="20" y="30"/>
                      <a:pt x="21" y="33"/>
                      <a:pt x="21" y="35"/>
                    </a:cubicBezTo>
                    <a:cubicBezTo>
                      <a:pt x="20" y="37"/>
                      <a:pt x="19" y="39"/>
                      <a:pt x="19" y="40"/>
                    </a:cubicBezTo>
                    <a:cubicBezTo>
                      <a:pt x="20" y="41"/>
                      <a:pt x="23" y="38"/>
                      <a:pt x="25" y="42"/>
                    </a:cubicBezTo>
                    <a:cubicBezTo>
                      <a:pt x="25" y="45"/>
                      <a:pt x="21" y="46"/>
                      <a:pt x="23" y="49"/>
                    </a:cubicBezTo>
                    <a:cubicBezTo>
                      <a:pt x="23" y="51"/>
                      <a:pt x="26" y="50"/>
                      <a:pt x="27" y="51"/>
                    </a:cubicBezTo>
                    <a:lnTo>
                      <a:pt x="29" y="5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Freeform 3"/>
              <p:cNvSpPr>
                <a:spLocks/>
              </p:cNvSpPr>
              <p:nvPr/>
            </p:nvSpPr>
            <p:spPr bwMode="auto">
              <a:xfrm>
                <a:off x="9175172" y="6455044"/>
                <a:ext cx="369526" cy="198975"/>
              </a:xfrm>
              <a:custGeom>
                <a:avLst/>
                <a:gdLst>
                  <a:gd name="T0" fmla="*/ 0 w 38"/>
                  <a:gd name="T1" fmla="*/ 2147483646 h 30"/>
                  <a:gd name="T2" fmla="*/ 2147483646 w 38"/>
                  <a:gd name="T3" fmla="*/ 2147483646 h 30"/>
                  <a:gd name="T4" fmla="*/ 2147483646 w 38"/>
                  <a:gd name="T5" fmla="*/ 2147483646 h 30"/>
                  <a:gd name="T6" fmla="*/ 2147483646 w 38"/>
                  <a:gd name="T7" fmla="*/ 2147483646 h 30"/>
                  <a:gd name="T8" fmla="*/ 2147483646 w 38"/>
                  <a:gd name="T9" fmla="*/ 2147483646 h 30"/>
                  <a:gd name="T10" fmla="*/ 2147483646 w 38"/>
                  <a:gd name="T11" fmla="*/ 2147483646 h 30"/>
                  <a:gd name="T12" fmla="*/ 2147483646 w 38"/>
                  <a:gd name="T13" fmla="*/ 2147483646 h 30"/>
                  <a:gd name="T14" fmla="*/ 2147483646 w 38"/>
                  <a:gd name="T15" fmla="*/ 2147483646 h 30"/>
                  <a:gd name="T16" fmla="*/ 2147483646 w 38"/>
                  <a:gd name="T17" fmla="*/ 2147483646 h 30"/>
                  <a:gd name="T18" fmla="*/ 2147483646 w 38"/>
                  <a:gd name="T19" fmla="*/ 2147483646 h 30"/>
                  <a:gd name="T20" fmla="*/ 2147483646 w 38"/>
                  <a:gd name="T21" fmla="*/ 2147483646 h 30"/>
                  <a:gd name="T22" fmla="*/ 2147483646 w 38"/>
                  <a:gd name="T23" fmla="*/ 0 h 30"/>
                  <a:gd name="T24" fmla="*/ 2147483646 w 38"/>
                  <a:gd name="T25" fmla="*/ 2147483646 h 30"/>
                  <a:gd name="T26" fmla="*/ 2147483646 w 38"/>
                  <a:gd name="T27" fmla="*/ 2147483646 h 30"/>
                  <a:gd name="T28" fmla="*/ 2147483646 w 38"/>
                  <a:gd name="T29" fmla="*/ 2147483646 h 30"/>
                  <a:gd name="T30" fmla="*/ 2147483646 w 38"/>
                  <a:gd name="T31" fmla="*/ 2147483646 h 30"/>
                  <a:gd name="T32" fmla="*/ 2147483646 w 38"/>
                  <a:gd name="T33" fmla="*/ 2147483646 h 30"/>
                  <a:gd name="T34" fmla="*/ 2147483646 w 38"/>
                  <a:gd name="T35" fmla="*/ 2147483646 h 30"/>
                  <a:gd name="T36" fmla="*/ 2147483646 w 38"/>
                  <a:gd name="T37" fmla="*/ 2147483646 h 30"/>
                  <a:gd name="T38" fmla="*/ 0 w 38"/>
                  <a:gd name="T39" fmla="*/ 2147483646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"/>
                  <a:gd name="T61" fmla="*/ 0 h 30"/>
                  <a:gd name="T62" fmla="*/ 38 w 38"/>
                  <a:gd name="T63" fmla="*/ 30 h 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" h="30">
                    <a:moveTo>
                      <a:pt x="0" y="19"/>
                    </a:moveTo>
                    <a:cubicBezTo>
                      <a:pt x="2" y="22"/>
                      <a:pt x="2" y="22"/>
                      <a:pt x="5" y="25"/>
                    </a:cubicBezTo>
                    <a:cubicBezTo>
                      <a:pt x="5" y="26"/>
                      <a:pt x="5" y="27"/>
                      <a:pt x="7" y="29"/>
                    </a:cubicBezTo>
                    <a:cubicBezTo>
                      <a:pt x="7" y="29"/>
                      <a:pt x="8" y="29"/>
                      <a:pt x="9" y="29"/>
                    </a:cubicBezTo>
                    <a:cubicBezTo>
                      <a:pt x="10" y="29"/>
                      <a:pt x="9" y="30"/>
                      <a:pt x="12" y="30"/>
                    </a:cubicBezTo>
                    <a:cubicBezTo>
                      <a:pt x="14" y="30"/>
                      <a:pt x="13" y="28"/>
                      <a:pt x="14" y="28"/>
                    </a:cubicBezTo>
                    <a:cubicBezTo>
                      <a:pt x="15" y="27"/>
                      <a:pt x="17" y="26"/>
                      <a:pt x="20" y="25"/>
                    </a:cubicBezTo>
                    <a:cubicBezTo>
                      <a:pt x="20" y="24"/>
                      <a:pt x="21" y="20"/>
                      <a:pt x="22" y="19"/>
                    </a:cubicBezTo>
                    <a:cubicBezTo>
                      <a:pt x="23" y="17"/>
                      <a:pt x="24" y="18"/>
                      <a:pt x="25" y="17"/>
                    </a:cubicBezTo>
                    <a:cubicBezTo>
                      <a:pt x="27" y="11"/>
                      <a:pt x="31" y="10"/>
                      <a:pt x="33" y="6"/>
                    </a:cubicBezTo>
                    <a:cubicBezTo>
                      <a:pt x="34" y="5"/>
                      <a:pt x="34" y="6"/>
                      <a:pt x="35" y="5"/>
                    </a:cubicBezTo>
                    <a:cubicBezTo>
                      <a:pt x="35" y="5"/>
                      <a:pt x="38" y="0"/>
                      <a:pt x="37" y="0"/>
                    </a:cubicBezTo>
                    <a:cubicBezTo>
                      <a:pt x="29" y="1"/>
                      <a:pt x="28" y="8"/>
                      <a:pt x="25" y="8"/>
                    </a:cubicBezTo>
                    <a:cubicBezTo>
                      <a:pt x="22" y="9"/>
                      <a:pt x="19" y="5"/>
                      <a:pt x="17" y="5"/>
                    </a:cubicBezTo>
                    <a:cubicBezTo>
                      <a:pt x="16" y="4"/>
                      <a:pt x="14" y="7"/>
                      <a:pt x="13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6"/>
                      <a:pt x="9" y="9"/>
                      <a:pt x="7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2" y="16"/>
                      <a:pt x="1" y="18"/>
                      <a:pt x="0" y="19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Freeform 22"/>
              <p:cNvSpPr>
                <a:spLocks noEditPoints="1"/>
              </p:cNvSpPr>
              <p:nvPr/>
            </p:nvSpPr>
            <p:spPr bwMode="auto">
              <a:xfrm>
                <a:off x="10564757" y="5614375"/>
                <a:ext cx="203730" cy="865541"/>
              </a:xfrm>
              <a:custGeom>
                <a:avLst/>
                <a:gdLst>
                  <a:gd name="T0" fmla="*/ 2147483646 w 21"/>
                  <a:gd name="T1" fmla="*/ 2147483646 h 131"/>
                  <a:gd name="T2" fmla="*/ 2147483646 w 21"/>
                  <a:gd name="T3" fmla="*/ 2147483646 h 131"/>
                  <a:gd name="T4" fmla="*/ 2147483646 w 21"/>
                  <a:gd name="T5" fmla="*/ 2147483646 h 131"/>
                  <a:gd name="T6" fmla="*/ 2147483646 w 21"/>
                  <a:gd name="T7" fmla="*/ 2147483646 h 131"/>
                  <a:gd name="T8" fmla="*/ 2147483646 w 21"/>
                  <a:gd name="T9" fmla="*/ 2147483646 h 131"/>
                  <a:gd name="T10" fmla="*/ 2147483646 w 21"/>
                  <a:gd name="T11" fmla="*/ 2147483646 h 131"/>
                  <a:gd name="T12" fmla="*/ 2147483646 w 21"/>
                  <a:gd name="T13" fmla="*/ 2147483646 h 131"/>
                  <a:gd name="T14" fmla="*/ 2147483646 w 21"/>
                  <a:gd name="T15" fmla="*/ 2147483646 h 131"/>
                  <a:gd name="T16" fmla="*/ 2147483646 w 21"/>
                  <a:gd name="T17" fmla="*/ 0 h 131"/>
                  <a:gd name="T18" fmla="*/ 2147483646 w 21"/>
                  <a:gd name="T19" fmla="*/ 2147483646 h 131"/>
                  <a:gd name="T20" fmla="*/ 2147483646 w 21"/>
                  <a:gd name="T21" fmla="*/ 2147483646 h 131"/>
                  <a:gd name="T22" fmla="*/ 2147483646 w 21"/>
                  <a:gd name="T23" fmla="*/ 2147483646 h 131"/>
                  <a:gd name="T24" fmla="*/ 2147483646 w 21"/>
                  <a:gd name="T25" fmla="*/ 2147483646 h 131"/>
                  <a:gd name="T26" fmla="*/ 2147483646 w 21"/>
                  <a:gd name="T27" fmla="*/ 2147483646 h 131"/>
                  <a:gd name="T28" fmla="*/ 2147483646 w 21"/>
                  <a:gd name="T29" fmla="*/ 2147483646 h 131"/>
                  <a:gd name="T30" fmla="*/ 2147483646 w 21"/>
                  <a:gd name="T31" fmla="*/ 2147483646 h 131"/>
                  <a:gd name="T32" fmla="*/ 2147483646 w 21"/>
                  <a:gd name="T33" fmla="*/ 2147483646 h 131"/>
                  <a:gd name="T34" fmla="*/ 2147483646 w 21"/>
                  <a:gd name="T35" fmla="*/ 2147483646 h 131"/>
                  <a:gd name="T36" fmla="*/ 2147483646 w 21"/>
                  <a:gd name="T37" fmla="*/ 2147483646 h 131"/>
                  <a:gd name="T38" fmla="*/ 2147483646 w 21"/>
                  <a:gd name="T39" fmla="*/ 2147483646 h 131"/>
                  <a:gd name="T40" fmla="*/ 2147483646 w 21"/>
                  <a:gd name="T41" fmla="*/ 2147483646 h 131"/>
                  <a:gd name="T42" fmla="*/ 2147483646 w 21"/>
                  <a:gd name="T43" fmla="*/ 2147483646 h 131"/>
                  <a:gd name="T44" fmla="*/ 2147483646 w 21"/>
                  <a:gd name="T45" fmla="*/ 2147483646 h 131"/>
                  <a:gd name="T46" fmla="*/ 2147483646 w 21"/>
                  <a:gd name="T47" fmla="*/ 2147483646 h 131"/>
                  <a:gd name="T48" fmla="*/ 2147483646 w 21"/>
                  <a:gd name="T49" fmla="*/ 2147483646 h 131"/>
                  <a:gd name="T50" fmla="*/ 2147483646 w 21"/>
                  <a:gd name="T51" fmla="*/ 2147483646 h 131"/>
                  <a:gd name="T52" fmla="*/ 2147483646 w 21"/>
                  <a:gd name="T53" fmla="*/ 2147483646 h 131"/>
                  <a:gd name="T54" fmla="*/ 2147483646 w 21"/>
                  <a:gd name="T55" fmla="*/ 2147483646 h 131"/>
                  <a:gd name="T56" fmla="*/ 2147483646 w 21"/>
                  <a:gd name="T57" fmla="*/ 2147483646 h 131"/>
                  <a:gd name="T58" fmla="*/ 2147483646 w 21"/>
                  <a:gd name="T59" fmla="*/ 2147483646 h 131"/>
                  <a:gd name="T60" fmla="*/ 2147483646 w 21"/>
                  <a:gd name="T61" fmla="*/ 2147483646 h 131"/>
                  <a:gd name="T62" fmla="*/ 2147483646 w 21"/>
                  <a:gd name="T63" fmla="*/ 2147483646 h 131"/>
                  <a:gd name="T64" fmla="*/ 2147483646 w 21"/>
                  <a:gd name="T65" fmla="*/ 2147483646 h 131"/>
                  <a:gd name="T66" fmla="*/ 2147483646 w 21"/>
                  <a:gd name="T67" fmla="*/ 2147483646 h 131"/>
                  <a:gd name="T68" fmla="*/ 2147483646 w 21"/>
                  <a:gd name="T69" fmla="*/ 2147483646 h 131"/>
                  <a:gd name="T70" fmla="*/ 2147483646 w 21"/>
                  <a:gd name="T71" fmla="*/ 2147483646 h 131"/>
                  <a:gd name="T72" fmla="*/ 2147483646 w 21"/>
                  <a:gd name="T73" fmla="*/ 2147483646 h 131"/>
                  <a:gd name="T74" fmla="*/ 2147483646 w 21"/>
                  <a:gd name="T75" fmla="*/ 2147483646 h 131"/>
                  <a:gd name="T76" fmla="*/ 2147483646 w 21"/>
                  <a:gd name="T77" fmla="*/ 2147483646 h 131"/>
                  <a:gd name="T78" fmla="*/ 2147483646 w 21"/>
                  <a:gd name="T79" fmla="*/ 2147483646 h 131"/>
                  <a:gd name="T80" fmla="*/ 2147483646 w 21"/>
                  <a:gd name="T81" fmla="*/ 2147483646 h 131"/>
                  <a:gd name="T82" fmla="*/ 2147483646 w 21"/>
                  <a:gd name="T83" fmla="*/ 2147483646 h 131"/>
                  <a:gd name="T84" fmla="*/ 2147483646 w 21"/>
                  <a:gd name="T85" fmla="*/ 2147483646 h 131"/>
                  <a:gd name="T86" fmla="*/ 0 w 21"/>
                  <a:gd name="T87" fmla="*/ 2147483646 h 131"/>
                  <a:gd name="T88" fmla="*/ 0 w 21"/>
                  <a:gd name="T89" fmla="*/ 2147483646 h 131"/>
                  <a:gd name="T90" fmla="*/ 2147483646 w 21"/>
                  <a:gd name="T91" fmla="*/ 2147483646 h 131"/>
                  <a:gd name="T92" fmla="*/ 2147483646 w 21"/>
                  <a:gd name="T93" fmla="*/ 2147483646 h 131"/>
                  <a:gd name="T94" fmla="*/ 2147483646 w 21"/>
                  <a:gd name="T95" fmla="*/ 2147483646 h 131"/>
                  <a:gd name="T96" fmla="*/ 2147483646 w 21"/>
                  <a:gd name="T97" fmla="*/ 2147483646 h 131"/>
                  <a:gd name="T98" fmla="*/ 2147483646 w 21"/>
                  <a:gd name="T99" fmla="*/ 2147483646 h 131"/>
                  <a:gd name="T100" fmla="*/ 2147483646 w 21"/>
                  <a:gd name="T101" fmla="*/ 2147483646 h 131"/>
                  <a:gd name="T102" fmla="*/ 2147483646 w 21"/>
                  <a:gd name="T103" fmla="*/ 2147483646 h 131"/>
                  <a:gd name="T104" fmla="*/ 2147483646 w 21"/>
                  <a:gd name="T105" fmla="*/ 2147483646 h 131"/>
                  <a:gd name="T106" fmla="*/ 2147483646 w 21"/>
                  <a:gd name="T107" fmla="*/ 2147483646 h 131"/>
                  <a:gd name="T108" fmla="*/ 2147483646 w 21"/>
                  <a:gd name="T109" fmla="*/ 2147483646 h 131"/>
                  <a:gd name="T110" fmla="*/ 2147483646 w 21"/>
                  <a:gd name="T111" fmla="*/ 2147483646 h 1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"/>
                  <a:gd name="T169" fmla="*/ 0 h 131"/>
                  <a:gd name="T170" fmla="*/ 21 w 21"/>
                  <a:gd name="T171" fmla="*/ 131 h 1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" h="131">
                    <a:moveTo>
                      <a:pt x="9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cubicBezTo>
                      <a:pt x="6" y="8"/>
                      <a:pt x="6" y="7"/>
                      <a:pt x="7" y="7"/>
                    </a:cubicBezTo>
                    <a:cubicBezTo>
                      <a:pt x="8" y="8"/>
                      <a:pt x="8" y="9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8" y="11"/>
                      <a:pt x="8" y="12"/>
                      <a:pt x="8" y="13"/>
                    </a:cubicBezTo>
                    <a:lnTo>
                      <a:pt x="8" y="14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5"/>
                    </a:lnTo>
                    <a:cubicBezTo>
                      <a:pt x="12" y="14"/>
                      <a:pt x="12" y="14"/>
                      <a:pt x="12" y="13"/>
                    </a:cubicBezTo>
                    <a:cubicBezTo>
                      <a:pt x="13" y="12"/>
                      <a:pt x="13" y="11"/>
                      <a:pt x="13" y="10"/>
                    </a:cubicBezTo>
                    <a:lnTo>
                      <a:pt x="14" y="9"/>
                    </a:lnTo>
                    <a:lnTo>
                      <a:pt x="13" y="8"/>
                    </a:lnTo>
                    <a:cubicBezTo>
                      <a:pt x="13" y="7"/>
                      <a:pt x="12" y="6"/>
                      <a:pt x="12" y="5"/>
                    </a:cubicBez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cubicBezTo>
                      <a:pt x="12" y="32"/>
                      <a:pt x="12" y="32"/>
                      <a:pt x="12" y="32"/>
                    </a:cubicBezTo>
                    <a:lnTo>
                      <a:pt x="12" y="33"/>
                    </a:lnTo>
                    <a:lnTo>
                      <a:pt x="12" y="34"/>
                    </a:lnTo>
                    <a:lnTo>
                      <a:pt x="13" y="34"/>
                    </a:lnTo>
                    <a:cubicBezTo>
                      <a:pt x="14" y="34"/>
                      <a:pt x="14" y="34"/>
                      <a:pt x="14" y="34"/>
                    </a:cubicBezTo>
                    <a:lnTo>
                      <a:pt x="15" y="35"/>
                    </a:lnTo>
                    <a:lnTo>
                      <a:pt x="16" y="36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close/>
                    <a:moveTo>
                      <a:pt x="14" y="26"/>
                    </a:moveTo>
                    <a:lnTo>
                      <a:pt x="14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cubicBezTo>
                      <a:pt x="13" y="21"/>
                      <a:pt x="13" y="21"/>
                      <a:pt x="12" y="20"/>
                    </a:cubicBezTo>
                    <a:lnTo>
                      <a:pt x="11" y="21"/>
                    </a:lnTo>
                    <a:lnTo>
                      <a:pt x="11" y="22"/>
                    </a:ln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26"/>
                    </a:lnTo>
                    <a:lnTo>
                      <a:pt x="13" y="26"/>
                    </a:lnTo>
                    <a:lnTo>
                      <a:pt x="14" y="26"/>
                    </a:lnTo>
                    <a:cubicBezTo>
                      <a:pt x="13" y="27"/>
                      <a:pt x="13" y="27"/>
                      <a:pt x="13" y="27"/>
                    </a:cubicBezTo>
                    <a:lnTo>
                      <a:pt x="13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close/>
                    <a:moveTo>
                      <a:pt x="18" y="47"/>
                    </a:moveTo>
                    <a:lnTo>
                      <a:pt x="18" y="48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8" y="47"/>
                    </a:lnTo>
                    <a:close/>
                    <a:moveTo>
                      <a:pt x="17" y="43"/>
                    </a:moveTo>
                    <a:lnTo>
                      <a:pt x="17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7" y="43"/>
                    </a:lnTo>
                    <a:close/>
                    <a:moveTo>
                      <a:pt x="19" y="54"/>
                    </a:moveTo>
                    <a:lnTo>
                      <a:pt x="18" y="54"/>
                    </a:lnTo>
                    <a:lnTo>
                      <a:pt x="18" y="55"/>
                    </a:lnTo>
                    <a:cubicBezTo>
                      <a:pt x="17" y="56"/>
                      <a:pt x="17" y="56"/>
                      <a:pt x="18" y="57"/>
                    </a:cubicBez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8" y="60"/>
                    </a:lnTo>
                    <a:lnTo>
                      <a:pt x="18" y="61"/>
                    </a:lnTo>
                    <a:cubicBezTo>
                      <a:pt x="18" y="62"/>
                      <a:pt x="18" y="63"/>
                      <a:pt x="18" y="64"/>
                    </a:cubicBezTo>
                    <a:lnTo>
                      <a:pt x="17" y="66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1" y="64"/>
                    </a:lnTo>
                    <a:lnTo>
                      <a:pt x="21" y="63"/>
                    </a:lnTo>
                    <a:cubicBezTo>
                      <a:pt x="21" y="63"/>
                      <a:pt x="21" y="62"/>
                      <a:pt x="21" y="61"/>
                    </a:cubicBezTo>
                    <a:cubicBezTo>
                      <a:pt x="21" y="61"/>
                      <a:pt x="21" y="60"/>
                      <a:pt x="21" y="60"/>
                    </a:cubicBezTo>
                    <a:lnTo>
                      <a:pt x="21" y="58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20" y="57"/>
                    </a:ln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5"/>
                      <a:pt x="20" y="55"/>
                    </a:cubicBezTo>
                    <a:lnTo>
                      <a:pt x="19" y="54"/>
                    </a:lnTo>
                    <a:close/>
                    <a:moveTo>
                      <a:pt x="14" y="70"/>
                    </a:moveTo>
                    <a:lnTo>
                      <a:pt x="13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2" y="72"/>
                    </a:lnTo>
                    <a:cubicBezTo>
                      <a:pt x="12" y="72"/>
                      <a:pt x="12" y="72"/>
                      <a:pt x="13" y="72"/>
                    </a:cubicBezTo>
                    <a:lnTo>
                      <a:pt x="13" y="73"/>
                    </a:lnTo>
                    <a:lnTo>
                      <a:pt x="14" y="73"/>
                    </a:lnTo>
                    <a:cubicBezTo>
                      <a:pt x="14" y="73"/>
                      <a:pt x="14" y="72"/>
                      <a:pt x="15" y="72"/>
                    </a:cubicBezTo>
                    <a:cubicBezTo>
                      <a:pt x="15" y="73"/>
                      <a:pt x="15" y="73"/>
                      <a:pt x="15" y="73"/>
                    </a:cubicBezTo>
                    <a:lnTo>
                      <a:pt x="16" y="73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cubicBezTo>
                      <a:pt x="17" y="73"/>
                      <a:pt x="17" y="73"/>
                      <a:pt x="17" y="72"/>
                    </a:cubicBezTo>
                    <a:cubicBezTo>
                      <a:pt x="17" y="71"/>
                      <a:pt x="17" y="71"/>
                      <a:pt x="17" y="71"/>
                    </a:cubicBezTo>
                    <a:lnTo>
                      <a:pt x="16" y="70"/>
                    </a:lnTo>
                    <a:lnTo>
                      <a:pt x="15" y="71"/>
                    </a:lnTo>
                    <a:cubicBezTo>
                      <a:pt x="15" y="70"/>
                      <a:pt x="15" y="70"/>
                      <a:pt x="14" y="70"/>
                    </a:cubicBezTo>
                    <a:close/>
                    <a:moveTo>
                      <a:pt x="11" y="118"/>
                    </a:moveTo>
                    <a:cubicBezTo>
                      <a:pt x="10" y="120"/>
                      <a:pt x="9" y="122"/>
                      <a:pt x="8" y="124"/>
                    </a:cubicBezTo>
                    <a:lnTo>
                      <a:pt x="10" y="124"/>
                    </a:lnTo>
                    <a:lnTo>
                      <a:pt x="11" y="124"/>
                    </a:lnTo>
                    <a:lnTo>
                      <a:pt x="12" y="124"/>
                    </a:lnTo>
                    <a:lnTo>
                      <a:pt x="12" y="123"/>
                    </a:lnTo>
                    <a:lnTo>
                      <a:pt x="12" y="122"/>
                    </a:lnTo>
                    <a:lnTo>
                      <a:pt x="12" y="121"/>
                    </a:lnTo>
                    <a:cubicBezTo>
                      <a:pt x="12" y="121"/>
                      <a:pt x="12" y="121"/>
                      <a:pt x="12" y="121"/>
                    </a:cubicBezTo>
                    <a:lnTo>
                      <a:pt x="11" y="118"/>
                    </a:lnTo>
                    <a:close/>
                    <a:moveTo>
                      <a:pt x="6" y="117"/>
                    </a:moveTo>
                    <a:cubicBezTo>
                      <a:pt x="6" y="117"/>
                      <a:pt x="5" y="117"/>
                      <a:pt x="4" y="117"/>
                    </a:cubicBezTo>
                    <a:cubicBezTo>
                      <a:pt x="3" y="117"/>
                      <a:pt x="3" y="117"/>
                      <a:pt x="2" y="117"/>
                    </a:cubicBezTo>
                    <a:cubicBezTo>
                      <a:pt x="1" y="118"/>
                      <a:pt x="1" y="118"/>
                      <a:pt x="0" y="118"/>
                    </a:cubicBezTo>
                    <a:lnTo>
                      <a:pt x="0" y="119"/>
                    </a:lnTo>
                    <a:lnTo>
                      <a:pt x="0" y="120"/>
                    </a:lnTo>
                    <a:cubicBezTo>
                      <a:pt x="0" y="121"/>
                      <a:pt x="0" y="121"/>
                      <a:pt x="0" y="122"/>
                    </a:cubicBezTo>
                    <a:cubicBezTo>
                      <a:pt x="1" y="122"/>
                      <a:pt x="1" y="123"/>
                      <a:pt x="1" y="123"/>
                    </a:cubicBezTo>
                    <a:lnTo>
                      <a:pt x="1" y="124"/>
                    </a:lnTo>
                    <a:cubicBezTo>
                      <a:pt x="0" y="126"/>
                      <a:pt x="0" y="127"/>
                      <a:pt x="0" y="129"/>
                    </a:cubicBezTo>
                    <a:lnTo>
                      <a:pt x="0" y="130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3" y="131"/>
                    </a:lnTo>
                    <a:lnTo>
                      <a:pt x="3" y="130"/>
                    </a:lnTo>
                    <a:cubicBezTo>
                      <a:pt x="4" y="129"/>
                      <a:pt x="4" y="128"/>
                      <a:pt x="4" y="126"/>
                    </a:cubicBezTo>
                    <a:cubicBezTo>
                      <a:pt x="4" y="125"/>
                      <a:pt x="4" y="124"/>
                      <a:pt x="5" y="123"/>
                    </a:cubicBezTo>
                    <a:cubicBezTo>
                      <a:pt x="5" y="123"/>
                      <a:pt x="5" y="122"/>
                      <a:pt x="5" y="122"/>
                    </a:cubicBezTo>
                    <a:cubicBezTo>
                      <a:pt x="5" y="121"/>
                      <a:pt x="5" y="121"/>
                      <a:pt x="6" y="120"/>
                    </a:cubicBezTo>
                    <a:cubicBezTo>
                      <a:pt x="6" y="120"/>
                      <a:pt x="6" y="119"/>
                      <a:pt x="6" y="119"/>
                    </a:cubicBezTo>
                    <a:lnTo>
                      <a:pt x="6" y="117"/>
                    </a:lnTo>
                    <a:close/>
                    <a:moveTo>
                      <a:pt x="8" y="97"/>
                    </a:moveTo>
                    <a:cubicBezTo>
                      <a:pt x="8" y="97"/>
                      <a:pt x="7" y="98"/>
                      <a:pt x="7" y="98"/>
                    </a:cubicBezTo>
                    <a:cubicBezTo>
                      <a:pt x="6" y="98"/>
                      <a:pt x="6" y="98"/>
                      <a:pt x="5" y="99"/>
                    </a:cubicBezTo>
                    <a:lnTo>
                      <a:pt x="4" y="100"/>
                    </a:lnTo>
                    <a:cubicBezTo>
                      <a:pt x="5" y="101"/>
                      <a:pt x="5" y="101"/>
                      <a:pt x="6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4"/>
                    </a:cubicBezTo>
                    <a:lnTo>
                      <a:pt x="4" y="105"/>
                    </a:lnTo>
                    <a:lnTo>
                      <a:pt x="4" y="106"/>
                    </a:lnTo>
                    <a:cubicBezTo>
                      <a:pt x="5" y="107"/>
                      <a:pt x="5" y="108"/>
                      <a:pt x="5" y="108"/>
                    </a:cubicBezTo>
                    <a:cubicBezTo>
                      <a:pt x="5" y="110"/>
                      <a:pt x="5" y="112"/>
                      <a:pt x="5" y="114"/>
                    </a:cubicBezTo>
                    <a:cubicBezTo>
                      <a:pt x="6" y="114"/>
                      <a:pt x="6" y="115"/>
                      <a:pt x="6" y="115"/>
                    </a:cubicBezTo>
                    <a:lnTo>
                      <a:pt x="7" y="117"/>
                    </a:lnTo>
                    <a:lnTo>
                      <a:pt x="8" y="115"/>
                    </a:lnTo>
                    <a:cubicBezTo>
                      <a:pt x="8" y="115"/>
                      <a:pt x="9" y="115"/>
                      <a:pt x="9" y="114"/>
                    </a:cubicBezTo>
                    <a:cubicBezTo>
                      <a:pt x="9" y="114"/>
                      <a:pt x="9" y="114"/>
                      <a:pt x="9" y="113"/>
                    </a:cubicBezTo>
                    <a:cubicBezTo>
                      <a:pt x="9" y="113"/>
                      <a:pt x="10" y="112"/>
                      <a:pt x="10" y="112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9" y="109"/>
                      <a:pt x="9" y="107"/>
                      <a:pt x="9" y="106"/>
                    </a:cubicBezTo>
                    <a:cubicBezTo>
                      <a:pt x="10" y="105"/>
                      <a:pt x="10" y="104"/>
                      <a:pt x="10" y="104"/>
                    </a:cubicBezTo>
                    <a:cubicBezTo>
                      <a:pt x="11" y="103"/>
                      <a:pt x="11" y="103"/>
                      <a:pt x="11" y="102"/>
                    </a:cubicBezTo>
                    <a:cubicBezTo>
                      <a:pt x="11" y="101"/>
                      <a:pt x="11" y="100"/>
                      <a:pt x="11" y="99"/>
                    </a:cubicBezTo>
                    <a:cubicBezTo>
                      <a:pt x="12" y="99"/>
                      <a:pt x="13" y="98"/>
                      <a:pt x="13" y="97"/>
                    </a:cubicBezTo>
                    <a:lnTo>
                      <a:pt x="13" y="96"/>
                    </a:lnTo>
                    <a:cubicBezTo>
                      <a:pt x="13" y="96"/>
                      <a:pt x="14" y="95"/>
                      <a:pt x="14" y="95"/>
                    </a:cubicBezTo>
                    <a:lnTo>
                      <a:pt x="13" y="94"/>
                    </a:lnTo>
                    <a:lnTo>
                      <a:pt x="13" y="93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11" y="92"/>
                    </a:lnTo>
                    <a:lnTo>
                      <a:pt x="10" y="93"/>
                    </a:lnTo>
                    <a:lnTo>
                      <a:pt x="9" y="94"/>
                    </a:lnTo>
                    <a:lnTo>
                      <a:pt x="8" y="97"/>
                    </a:lnTo>
                    <a:close/>
                    <a:moveTo>
                      <a:pt x="16" y="76"/>
                    </a:moveTo>
                    <a:lnTo>
                      <a:pt x="15" y="77"/>
                    </a:lnTo>
                    <a:cubicBezTo>
                      <a:pt x="15" y="77"/>
                      <a:pt x="15" y="77"/>
                      <a:pt x="15" y="78"/>
                    </a:cubicBezTo>
                    <a:cubicBezTo>
                      <a:pt x="14" y="78"/>
                      <a:pt x="14" y="79"/>
                      <a:pt x="14" y="80"/>
                    </a:cubicBezTo>
                    <a:cubicBezTo>
                      <a:pt x="14" y="82"/>
                      <a:pt x="13" y="84"/>
                      <a:pt x="13" y="85"/>
                    </a:cubicBezTo>
                    <a:cubicBezTo>
                      <a:pt x="13" y="86"/>
                      <a:pt x="13" y="87"/>
                      <a:pt x="13" y="88"/>
                    </a:cubicBezTo>
                    <a:cubicBezTo>
                      <a:pt x="13" y="89"/>
                      <a:pt x="13" y="89"/>
                      <a:pt x="13" y="89"/>
                    </a:cubicBezTo>
                    <a:lnTo>
                      <a:pt x="14" y="89"/>
                    </a:lnTo>
                    <a:lnTo>
                      <a:pt x="15" y="90"/>
                    </a:lnTo>
                    <a:lnTo>
                      <a:pt x="15" y="89"/>
                    </a:lnTo>
                    <a:cubicBezTo>
                      <a:pt x="16" y="89"/>
                      <a:pt x="16" y="88"/>
                      <a:pt x="16" y="88"/>
                    </a:cubicBezTo>
                    <a:cubicBezTo>
                      <a:pt x="17" y="86"/>
                      <a:pt x="18" y="84"/>
                      <a:pt x="18" y="82"/>
                    </a:cubicBezTo>
                    <a:cubicBezTo>
                      <a:pt x="18" y="81"/>
                      <a:pt x="18" y="80"/>
                      <a:pt x="18" y="79"/>
                    </a:cubicBezTo>
                    <a:cubicBezTo>
                      <a:pt x="18" y="78"/>
                      <a:pt x="17" y="78"/>
                      <a:pt x="17" y="78"/>
                    </a:cubicBezTo>
                    <a:lnTo>
                      <a:pt x="17" y="77"/>
                    </a:lnTo>
                    <a:lnTo>
                      <a:pt x="16" y="76"/>
                    </a:ln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Freeform 23"/>
              <p:cNvSpPr>
                <a:spLocks/>
              </p:cNvSpPr>
              <p:nvPr/>
            </p:nvSpPr>
            <p:spPr bwMode="auto">
              <a:xfrm>
                <a:off x="9584039" y="5847176"/>
                <a:ext cx="795253" cy="714320"/>
              </a:xfrm>
              <a:custGeom>
                <a:avLst/>
                <a:gdLst>
                  <a:gd name="T0" fmla="*/ 2147483647 w 82"/>
                  <a:gd name="T1" fmla="*/ 2147483647 h 108"/>
                  <a:gd name="T2" fmla="*/ 2147483647 w 82"/>
                  <a:gd name="T3" fmla="*/ 2147483647 h 108"/>
                  <a:gd name="T4" fmla="*/ 2147483647 w 82"/>
                  <a:gd name="T5" fmla="*/ 2147483647 h 108"/>
                  <a:gd name="T6" fmla="*/ 2147483647 w 82"/>
                  <a:gd name="T7" fmla="*/ 2147483647 h 108"/>
                  <a:gd name="T8" fmla="*/ 2147483647 w 82"/>
                  <a:gd name="T9" fmla="*/ 2147483647 h 108"/>
                  <a:gd name="T10" fmla="*/ 2147483647 w 82"/>
                  <a:gd name="T11" fmla="*/ 2147483647 h 108"/>
                  <a:gd name="T12" fmla="*/ 2147483647 w 82"/>
                  <a:gd name="T13" fmla="*/ 2147483647 h 108"/>
                  <a:gd name="T14" fmla="*/ 2147483647 w 82"/>
                  <a:gd name="T15" fmla="*/ 2147483647 h 108"/>
                  <a:gd name="T16" fmla="*/ 2147483647 w 82"/>
                  <a:gd name="T17" fmla="*/ 2147483647 h 108"/>
                  <a:gd name="T18" fmla="*/ 2147483647 w 82"/>
                  <a:gd name="T19" fmla="*/ 2147483647 h 108"/>
                  <a:gd name="T20" fmla="*/ 2147483647 w 82"/>
                  <a:gd name="T21" fmla="*/ 2147483647 h 108"/>
                  <a:gd name="T22" fmla="*/ 2147483647 w 82"/>
                  <a:gd name="T23" fmla="*/ 2147483647 h 108"/>
                  <a:gd name="T24" fmla="*/ 2147483647 w 82"/>
                  <a:gd name="T25" fmla="*/ 2147483647 h 108"/>
                  <a:gd name="T26" fmla="*/ 2147483647 w 82"/>
                  <a:gd name="T27" fmla="*/ 2147483647 h 108"/>
                  <a:gd name="T28" fmla="*/ 2147483647 w 82"/>
                  <a:gd name="T29" fmla="*/ 2147483647 h 108"/>
                  <a:gd name="T30" fmla="*/ 2147483647 w 82"/>
                  <a:gd name="T31" fmla="*/ 2147483647 h 108"/>
                  <a:gd name="T32" fmla="*/ 2147483647 w 82"/>
                  <a:gd name="T33" fmla="*/ 2147483647 h 108"/>
                  <a:gd name="T34" fmla="*/ 2147483647 w 82"/>
                  <a:gd name="T35" fmla="*/ 2147483647 h 108"/>
                  <a:gd name="T36" fmla="*/ 2147483647 w 82"/>
                  <a:gd name="T37" fmla="*/ 2147483647 h 108"/>
                  <a:gd name="T38" fmla="*/ 2147483647 w 82"/>
                  <a:gd name="T39" fmla="*/ 2147483647 h 108"/>
                  <a:gd name="T40" fmla="*/ 2147483647 w 82"/>
                  <a:gd name="T41" fmla="*/ 2147483647 h 108"/>
                  <a:gd name="T42" fmla="*/ 2147483647 w 82"/>
                  <a:gd name="T43" fmla="*/ 0 h 108"/>
                  <a:gd name="T44" fmla="*/ 2147483647 w 82"/>
                  <a:gd name="T45" fmla="*/ 2147483647 h 108"/>
                  <a:gd name="T46" fmla="*/ 2147483647 w 82"/>
                  <a:gd name="T47" fmla="*/ 2147483647 h 108"/>
                  <a:gd name="T48" fmla="*/ 2147483647 w 82"/>
                  <a:gd name="T49" fmla="*/ 2147483647 h 108"/>
                  <a:gd name="T50" fmla="*/ 2147483647 w 82"/>
                  <a:gd name="T51" fmla="*/ 2147483647 h 108"/>
                  <a:gd name="T52" fmla="*/ 2147483647 w 82"/>
                  <a:gd name="T53" fmla="*/ 2147483647 h 108"/>
                  <a:gd name="T54" fmla="*/ 2147483647 w 82"/>
                  <a:gd name="T55" fmla="*/ 2147483647 h 108"/>
                  <a:gd name="T56" fmla="*/ 2147483647 w 82"/>
                  <a:gd name="T57" fmla="*/ 2147483647 h 108"/>
                  <a:gd name="T58" fmla="*/ 2147483647 w 82"/>
                  <a:gd name="T59" fmla="*/ 2147483647 h 108"/>
                  <a:gd name="T60" fmla="*/ 2147483647 w 82"/>
                  <a:gd name="T61" fmla="*/ 2147483647 h 108"/>
                  <a:gd name="T62" fmla="*/ 2147483647 w 82"/>
                  <a:gd name="T63" fmla="*/ 2147483647 h 108"/>
                  <a:gd name="T64" fmla="*/ 2147483647 w 82"/>
                  <a:gd name="T65" fmla="*/ 2147483647 h 108"/>
                  <a:gd name="T66" fmla="*/ 2147483647 w 82"/>
                  <a:gd name="T67" fmla="*/ 2147483647 h 108"/>
                  <a:gd name="T68" fmla="*/ 2147483647 w 82"/>
                  <a:gd name="T69" fmla="*/ 2147483647 h 108"/>
                  <a:gd name="T70" fmla="*/ 2147483647 w 82"/>
                  <a:gd name="T71" fmla="*/ 2147483647 h 108"/>
                  <a:gd name="T72" fmla="*/ 2147483647 w 82"/>
                  <a:gd name="T73" fmla="*/ 2147483647 h 108"/>
                  <a:gd name="T74" fmla="*/ 2147483647 w 82"/>
                  <a:gd name="T75" fmla="*/ 2147483647 h 108"/>
                  <a:gd name="T76" fmla="*/ 2147483647 w 82"/>
                  <a:gd name="T77" fmla="*/ 2147483647 h 108"/>
                  <a:gd name="T78" fmla="*/ 2147483647 w 82"/>
                  <a:gd name="T79" fmla="*/ 2147483647 h 108"/>
                  <a:gd name="T80" fmla="*/ 2147483647 w 82"/>
                  <a:gd name="T81" fmla="*/ 2147483647 h 108"/>
                  <a:gd name="T82" fmla="*/ 2147483647 w 82"/>
                  <a:gd name="T83" fmla="*/ 2147483647 h 108"/>
                  <a:gd name="T84" fmla="*/ 2147483647 w 82"/>
                  <a:gd name="T85" fmla="*/ 2147483647 h 108"/>
                  <a:gd name="T86" fmla="*/ 2147483647 w 82"/>
                  <a:gd name="T87" fmla="*/ 2147483647 h 108"/>
                  <a:gd name="T88" fmla="*/ 2147483647 w 82"/>
                  <a:gd name="T89" fmla="*/ 2147483647 h 108"/>
                  <a:gd name="T90" fmla="*/ 2147483647 w 82"/>
                  <a:gd name="T91" fmla="*/ 2147483647 h 108"/>
                  <a:gd name="T92" fmla="*/ 2147483647 w 82"/>
                  <a:gd name="T93" fmla="*/ 2147483647 h 1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2"/>
                  <a:gd name="T142" fmla="*/ 0 h 108"/>
                  <a:gd name="T143" fmla="*/ 82 w 82"/>
                  <a:gd name="T144" fmla="*/ 108 h 1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2" h="108">
                    <a:moveTo>
                      <a:pt x="71" y="95"/>
                    </a:moveTo>
                    <a:cubicBezTo>
                      <a:pt x="69" y="96"/>
                      <a:pt x="72" y="101"/>
                      <a:pt x="74" y="108"/>
                    </a:cubicBezTo>
                    <a:cubicBezTo>
                      <a:pt x="71" y="108"/>
                      <a:pt x="68" y="104"/>
                      <a:pt x="65" y="102"/>
                    </a:cubicBezTo>
                    <a:cubicBezTo>
                      <a:pt x="63" y="91"/>
                      <a:pt x="63" y="93"/>
                      <a:pt x="57" y="86"/>
                    </a:cubicBezTo>
                    <a:cubicBezTo>
                      <a:pt x="56" y="84"/>
                      <a:pt x="56" y="82"/>
                      <a:pt x="54" y="79"/>
                    </a:cubicBezTo>
                    <a:cubicBezTo>
                      <a:pt x="52" y="77"/>
                      <a:pt x="48" y="76"/>
                      <a:pt x="46" y="72"/>
                    </a:cubicBezTo>
                    <a:cubicBezTo>
                      <a:pt x="42" y="67"/>
                      <a:pt x="43" y="64"/>
                      <a:pt x="36" y="57"/>
                    </a:cubicBezTo>
                    <a:cubicBezTo>
                      <a:pt x="30" y="50"/>
                      <a:pt x="31" y="46"/>
                      <a:pt x="27" y="41"/>
                    </a:cubicBezTo>
                    <a:cubicBezTo>
                      <a:pt x="25" y="39"/>
                      <a:pt x="21" y="41"/>
                      <a:pt x="19" y="39"/>
                    </a:cubicBezTo>
                    <a:cubicBezTo>
                      <a:pt x="19" y="38"/>
                      <a:pt x="20" y="37"/>
                      <a:pt x="19" y="37"/>
                    </a:cubicBezTo>
                    <a:cubicBezTo>
                      <a:pt x="18" y="36"/>
                      <a:pt x="17" y="37"/>
                      <a:pt x="16" y="36"/>
                    </a:cubicBezTo>
                    <a:cubicBezTo>
                      <a:pt x="15" y="35"/>
                      <a:pt x="15" y="33"/>
                      <a:pt x="14" y="31"/>
                    </a:cubicBezTo>
                    <a:cubicBezTo>
                      <a:pt x="10" y="27"/>
                      <a:pt x="11" y="24"/>
                      <a:pt x="10" y="22"/>
                    </a:cubicBezTo>
                    <a:cubicBezTo>
                      <a:pt x="7" y="19"/>
                      <a:pt x="3" y="16"/>
                      <a:pt x="6" y="14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8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8" y="9"/>
                      <a:pt x="7" y="8"/>
                      <a:pt x="7" y="7"/>
                    </a:cubicBezTo>
                    <a:cubicBezTo>
                      <a:pt x="6" y="6"/>
                      <a:pt x="5" y="6"/>
                      <a:pt x="3" y="5"/>
                    </a:cubicBezTo>
                    <a:cubicBezTo>
                      <a:pt x="3" y="5"/>
                      <a:pt x="1" y="4"/>
                      <a:pt x="1" y="4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5" y="0"/>
                      <a:pt x="6" y="0"/>
                      <a:pt x="8" y="2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11" y="8"/>
                      <a:pt x="17" y="10"/>
                      <a:pt x="18" y="11"/>
                    </a:cubicBezTo>
                    <a:cubicBezTo>
                      <a:pt x="17" y="12"/>
                      <a:pt x="16" y="12"/>
                      <a:pt x="15" y="12"/>
                    </a:cubicBezTo>
                    <a:cubicBezTo>
                      <a:pt x="15" y="14"/>
                      <a:pt x="20" y="15"/>
                      <a:pt x="23" y="15"/>
                    </a:cubicBezTo>
                    <a:cubicBezTo>
                      <a:pt x="24" y="17"/>
                      <a:pt x="24" y="19"/>
                      <a:pt x="25" y="21"/>
                    </a:cubicBezTo>
                    <a:cubicBezTo>
                      <a:pt x="24" y="21"/>
                      <a:pt x="23" y="20"/>
                      <a:pt x="23" y="21"/>
                    </a:cubicBezTo>
                    <a:cubicBezTo>
                      <a:pt x="22" y="23"/>
                      <a:pt x="25" y="24"/>
                      <a:pt x="26" y="24"/>
                    </a:cubicBezTo>
                    <a:cubicBezTo>
                      <a:pt x="27" y="25"/>
                      <a:pt x="25" y="26"/>
                      <a:pt x="26" y="28"/>
                    </a:cubicBezTo>
                    <a:cubicBezTo>
                      <a:pt x="31" y="29"/>
                      <a:pt x="36" y="31"/>
                      <a:pt x="36" y="34"/>
                    </a:cubicBezTo>
                    <a:cubicBezTo>
                      <a:pt x="36" y="35"/>
                      <a:pt x="37" y="34"/>
                      <a:pt x="38" y="33"/>
                    </a:cubicBezTo>
                    <a:cubicBezTo>
                      <a:pt x="43" y="39"/>
                      <a:pt x="50" y="44"/>
                      <a:pt x="54" y="48"/>
                    </a:cubicBezTo>
                    <a:cubicBezTo>
                      <a:pt x="55" y="49"/>
                      <a:pt x="56" y="50"/>
                      <a:pt x="56" y="50"/>
                    </a:cubicBezTo>
                    <a:cubicBezTo>
                      <a:pt x="58" y="51"/>
                      <a:pt x="60" y="53"/>
                      <a:pt x="63" y="54"/>
                    </a:cubicBezTo>
                    <a:cubicBezTo>
                      <a:pt x="67" y="54"/>
                      <a:pt x="69" y="56"/>
                      <a:pt x="68" y="58"/>
                    </a:cubicBezTo>
                    <a:cubicBezTo>
                      <a:pt x="62" y="57"/>
                      <a:pt x="57" y="55"/>
                      <a:pt x="53" y="59"/>
                    </a:cubicBezTo>
                    <a:cubicBezTo>
                      <a:pt x="52" y="60"/>
                      <a:pt x="52" y="62"/>
                      <a:pt x="55" y="66"/>
                    </a:cubicBezTo>
                    <a:cubicBezTo>
                      <a:pt x="55" y="69"/>
                      <a:pt x="55" y="70"/>
                      <a:pt x="56" y="73"/>
                    </a:cubicBezTo>
                    <a:cubicBezTo>
                      <a:pt x="59" y="76"/>
                      <a:pt x="60" y="81"/>
                      <a:pt x="61" y="83"/>
                    </a:cubicBezTo>
                    <a:cubicBezTo>
                      <a:pt x="64" y="85"/>
                      <a:pt x="68" y="85"/>
                      <a:pt x="70" y="86"/>
                    </a:cubicBezTo>
                    <a:cubicBezTo>
                      <a:pt x="73" y="88"/>
                      <a:pt x="74" y="90"/>
                      <a:pt x="75" y="91"/>
                    </a:cubicBezTo>
                    <a:cubicBezTo>
                      <a:pt x="76" y="90"/>
                      <a:pt x="75" y="87"/>
                      <a:pt x="76" y="87"/>
                    </a:cubicBezTo>
                    <a:cubicBezTo>
                      <a:pt x="80" y="89"/>
                      <a:pt x="82" y="92"/>
                      <a:pt x="82" y="97"/>
                    </a:cubicBezTo>
                    <a:cubicBezTo>
                      <a:pt x="81" y="98"/>
                      <a:pt x="80" y="93"/>
                      <a:pt x="77" y="93"/>
                    </a:cubicBezTo>
                    <a:cubicBezTo>
                      <a:pt x="73" y="95"/>
                      <a:pt x="75" y="95"/>
                      <a:pt x="71" y="9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Freeform 24"/>
              <p:cNvSpPr>
                <a:spLocks/>
              </p:cNvSpPr>
              <p:nvPr/>
            </p:nvSpPr>
            <p:spPr bwMode="auto">
              <a:xfrm>
                <a:off x="9204678" y="4592639"/>
                <a:ext cx="81492" cy="38800"/>
              </a:xfrm>
              <a:custGeom>
                <a:avLst/>
                <a:gdLst>
                  <a:gd name="T0" fmla="*/ 2147483646 w 8"/>
                  <a:gd name="T1" fmla="*/ 2147483646 h 6"/>
                  <a:gd name="T2" fmla="*/ 2147483646 w 8"/>
                  <a:gd name="T3" fmla="*/ 2147483646 h 6"/>
                  <a:gd name="T4" fmla="*/ 2147483646 w 8"/>
                  <a:gd name="T5" fmla="*/ 2147483646 h 6"/>
                  <a:gd name="T6" fmla="*/ 2147483646 w 8"/>
                  <a:gd name="T7" fmla="*/ 2147483646 h 6"/>
                  <a:gd name="T8" fmla="*/ 2147483646 w 8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6" y="1"/>
                    </a:moveTo>
                    <a:cubicBezTo>
                      <a:pt x="7" y="2"/>
                      <a:pt x="8" y="3"/>
                      <a:pt x="8" y="4"/>
                    </a:cubicBezTo>
                    <a:cubicBezTo>
                      <a:pt x="5" y="5"/>
                      <a:pt x="3" y="6"/>
                      <a:pt x="1" y="5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3" y="2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Freeform 25"/>
              <p:cNvSpPr>
                <a:spLocks/>
              </p:cNvSpPr>
              <p:nvPr/>
            </p:nvSpPr>
            <p:spPr bwMode="auto">
              <a:xfrm>
                <a:off x="9109135" y="3761919"/>
                <a:ext cx="1202714" cy="959059"/>
              </a:xfrm>
              <a:custGeom>
                <a:avLst/>
                <a:gdLst>
                  <a:gd name="T0" fmla="*/ 2147483647 w 124"/>
                  <a:gd name="T1" fmla="*/ 2147483647 h 145"/>
                  <a:gd name="T2" fmla="*/ 2147483647 w 124"/>
                  <a:gd name="T3" fmla="*/ 2147483647 h 145"/>
                  <a:gd name="T4" fmla="*/ 2147483647 w 124"/>
                  <a:gd name="T5" fmla="*/ 2147483647 h 145"/>
                  <a:gd name="T6" fmla="*/ 2147483647 w 124"/>
                  <a:gd name="T7" fmla="*/ 2147483647 h 145"/>
                  <a:gd name="T8" fmla="*/ 2147483647 w 124"/>
                  <a:gd name="T9" fmla="*/ 2147483647 h 145"/>
                  <a:gd name="T10" fmla="*/ 2147483647 w 124"/>
                  <a:gd name="T11" fmla="*/ 2147483647 h 145"/>
                  <a:gd name="T12" fmla="*/ 2147483647 w 124"/>
                  <a:gd name="T13" fmla="*/ 2147483647 h 145"/>
                  <a:gd name="T14" fmla="*/ 2147483647 w 124"/>
                  <a:gd name="T15" fmla="*/ 2147483647 h 145"/>
                  <a:gd name="T16" fmla="*/ 2147483647 w 124"/>
                  <a:gd name="T17" fmla="*/ 2147483647 h 145"/>
                  <a:gd name="T18" fmla="*/ 2147483647 w 124"/>
                  <a:gd name="T19" fmla="*/ 2147483647 h 145"/>
                  <a:gd name="T20" fmla="*/ 2147483647 w 124"/>
                  <a:gd name="T21" fmla="*/ 2147483647 h 145"/>
                  <a:gd name="T22" fmla="*/ 2147483647 w 124"/>
                  <a:gd name="T23" fmla="*/ 2147483647 h 145"/>
                  <a:gd name="T24" fmla="*/ 2147483647 w 124"/>
                  <a:gd name="T25" fmla="*/ 2147483647 h 145"/>
                  <a:gd name="T26" fmla="*/ 2147483647 w 124"/>
                  <a:gd name="T27" fmla="*/ 2147483647 h 145"/>
                  <a:gd name="T28" fmla="*/ 2147483647 w 124"/>
                  <a:gd name="T29" fmla="*/ 2147483647 h 145"/>
                  <a:gd name="T30" fmla="*/ 2147483647 w 124"/>
                  <a:gd name="T31" fmla="*/ 2147483647 h 145"/>
                  <a:gd name="T32" fmla="*/ 2147483647 w 124"/>
                  <a:gd name="T33" fmla="*/ 2147483647 h 145"/>
                  <a:gd name="T34" fmla="*/ 2147483647 w 124"/>
                  <a:gd name="T35" fmla="*/ 2147483647 h 145"/>
                  <a:gd name="T36" fmla="*/ 2147483647 w 124"/>
                  <a:gd name="T37" fmla="*/ 2147483647 h 145"/>
                  <a:gd name="T38" fmla="*/ 2147483647 w 124"/>
                  <a:gd name="T39" fmla="*/ 2147483647 h 145"/>
                  <a:gd name="T40" fmla="*/ 2147483647 w 124"/>
                  <a:gd name="T41" fmla="*/ 2147483647 h 145"/>
                  <a:gd name="T42" fmla="*/ 2147483647 w 124"/>
                  <a:gd name="T43" fmla="*/ 2147483647 h 145"/>
                  <a:gd name="T44" fmla="*/ 2147483647 w 124"/>
                  <a:gd name="T45" fmla="*/ 2147483647 h 145"/>
                  <a:gd name="T46" fmla="*/ 2147483647 w 124"/>
                  <a:gd name="T47" fmla="*/ 2147483647 h 145"/>
                  <a:gd name="T48" fmla="*/ 2147483647 w 124"/>
                  <a:gd name="T49" fmla="*/ 2147483647 h 145"/>
                  <a:gd name="T50" fmla="*/ 2147483647 w 124"/>
                  <a:gd name="T51" fmla="*/ 2147483647 h 145"/>
                  <a:gd name="T52" fmla="*/ 2147483647 w 124"/>
                  <a:gd name="T53" fmla="*/ 2147483647 h 145"/>
                  <a:gd name="T54" fmla="*/ 2147483647 w 124"/>
                  <a:gd name="T55" fmla="*/ 2147483647 h 145"/>
                  <a:gd name="T56" fmla="*/ 2147483647 w 124"/>
                  <a:gd name="T57" fmla="*/ 2147483647 h 145"/>
                  <a:gd name="T58" fmla="*/ 2147483647 w 124"/>
                  <a:gd name="T59" fmla="*/ 2147483647 h 145"/>
                  <a:gd name="T60" fmla="*/ 2147483647 w 124"/>
                  <a:gd name="T61" fmla="*/ 2147483647 h 145"/>
                  <a:gd name="T62" fmla="*/ 2147483647 w 124"/>
                  <a:gd name="T63" fmla="*/ 2147483647 h 145"/>
                  <a:gd name="T64" fmla="*/ 2147483647 w 124"/>
                  <a:gd name="T65" fmla="*/ 2147483647 h 145"/>
                  <a:gd name="T66" fmla="*/ 2147483647 w 124"/>
                  <a:gd name="T67" fmla="*/ 2147483647 h 145"/>
                  <a:gd name="T68" fmla="*/ 2147483647 w 124"/>
                  <a:gd name="T69" fmla="*/ 2147483647 h 145"/>
                  <a:gd name="T70" fmla="*/ 2147483647 w 124"/>
                  <a:gd name="T71" fmla="*/ 2147483647 h 145"/>
                  <a:gd name="T72" fmla="*/ 2147483647 w 124"/>
                  <a:gd name="T73" fmla="*/ 2147483647 h 145"/>
                  <a:gd name="T74" fmla="*/ 2147483647 w 124"/>
                  <a:gd name="T75" fmla="*/ 2147483647 h 145"/>
                  <a:gd name="T76" fmla="*/ 2147483647 w 124"/>
                  <a:gd name="T77" fmla="*/ 2147483647 h 145"/>
                  <a:gd name="T78" fmla="*/ 2147483647 w 124"/>
                  <a:gd name="T79" fmla="*/ 2147483647 h 145"/>
                  <a:gd name="T80" fmla="*/ 2147483647 w 124"/>
                  <a:gd name="T81" fmla="*/ 2147483647 h 145"/>
                  <a:gd name="T82" fmla="*/ 2147483647 w 124"/>
                  <a:gd name="T83" fmla="*/ 2147483647 h 145"/>
                  <a:gd name="T84" fmla="*/ 2147483647 w 124"/>
                  <a:gd name="T85" fmla="*/ 2147483647 h 145"/>
                  <a:gd name="T86" fmla="*/ 2147483647 w 124"/>
                  <a:gd name="T87" fmla="*/ 2147483647 h 145"/>
                  <a:gd name="T88" fmla="*/ 2147483647 w 124"/>
                  <a:gd name="T89" fmla="*/ 2147483647 h 145"/>
                  <a:gd name="T90" fmla="*/ 2147483647 w 124"/>
                  <a:gd name="T91" fmla="*/ 2147483647 h 145"/>
                  <a:gd name="T92" fmla="*/ 2147483647 w 124"/>
                  <a:gd name="T93" fmla="*/ 2147483647 h 145"/>
                  <a:gd name="T94" fmla="*/ 2147483647 w 124"/>
                  <a:gd name="T95" fmla="*/ 2147483647 h 145"/>
                  <a:gd name="T96" fmla="*/ 2147483647 w 124"/>
                  <a:gd name="T97" fmla="*/ 2147483647 h 145"/>
                  <a:gd name="T98" fmla="*/ 2147483647 w 124"/>
                  <a:gd name="T99" fmla="*/ 2147483647 h 145"/>
                  <a:gd name="T100" fmla="*/ 2147483647 w 124"/>
                  <a:gd name="T101" fmla="*/ 2147483647 h 145"/>
                  <a:gd name="T102" fmla="*/ 2147483647 w 124"/>
                  <a:gd name="T103" fmla="*/ 2147483647 h 145"/>
                  <a:gd name="T104" fmla="*/ 2147483647 w 124"/>
                  <a:gd name="T105" fmla="*/ 2147483647 h 145"/>
                  <a:gd name="T106" fmla="*/ 2147483647 w 124"/>
                  <a:gd name="T107" fmla="*/ 2147483647 h 1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45"/>
                  <a:gd name="T164" fmla="*/ 124 w 124"/>
                  <a:gd name="T165" fmla="*/ 145 h 1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45">
                    <a:moveTo>
                      <a:pt x="116" y="101"/>
                    </a:moveTo>
                    <a:cubicBezTo>
                      <a:pt x="117" y="100"/>
                      <a:pt x="118" y="99"/>
                      <a:pt x="116" y="96"/>
                    </a:cubicBezTo>
                    <a:cubicBezTo>
                      <a:pt x="117" y="94"/>
                      <a:pt x="116" y="95"/>
                      <a:pt x="116" y="92"/>
                    </a:cubicBezTo>
                    <a:cubicBezTo>
                      <a:pt x="115" y="91"/>
                      <a:pt x="116" y="90"/>
                      <a:pt x="116" y="89"/>
                    </a:cubicBezTo>
                    <a:cubicBezTo>
                      <a:pt x="116" y="88"/>
                      <a:pt x="115" y="88"/>
                      <a:pt x="115" y="87"/>
                    </a:cubicBezTo>
                    <a:cubicBezTo>
                      <a:pt x="114" y="86"/>
                      <a:pt x="116" y="85"/>
                      <a:pt x="115" y="84"/>
                    </a:cubicBezTo>
                    <a:cubicBezTo>
                      <a:pt x="114" y="83"/>
                      <a:pt x="113" y="84"/>
                      <a:pt x="112" y="83"/>
                    </a:cubicBezTo>
                    <a:cubicBezTo>
                      <a:pt x="111" y="83"/>
                      <a:pt x="113" y="80"/>
                      <a:pt x="114" y="82"/>
                    </a:cubicBezTo>
                    <a:cubicBezTo>
                      <a:pt x="116" y="84"/>
                      <a:pt x="119" y="77"/>
                      <a:pt x="121" y="76"/>
                    </a:cubicBezTo>
                    <a:cubicBezTo>
                      <a:pt x="122" y="75"/>
                      <a:pt x="124" y="75"/>
                      <a:pt x="123" y="74"/>
                    </a:cubicBezTo>
                    <a:cubicBezTo>
                      <a:pt x="123" y="74"/>
                      <a:pt x="122" y="74"/>
                      <a:pt x="121" y="74"/>
                    </a:cubicBezTo>
                    <a:cubicBezTo>
                      <a:pt x="121" y="72"/>
                      <a:pt x="121" y="71"/>
                      <a:pt x="120" y="70"/>
                    </a:cubicBezTo>
                    <a:cubicBezTo>
                      <a:pt x="118" y="69"/>
                      <a:pt x="116" y="72"/>
                      <a:pt x="114" y="72"/>
                    </a:cubicBezTo>
                    <a:cubicBezTo>
                      <a:pt x="114" y="71"/>
                      <a:pt x="115" y="70"/>
                      <a:pt x="114" y="69"/>
                    </a:cubicBezTo>
                    <a:cubicBezTo>
                      <a:pt x="113" y="68"/>
                      <a:pt x="112" y="71"/>
                      <a:pt x="111" y="71"/>
                    </a:cubicBezTo>
                    <a:cubicBezTo>
                      <a:pt x="110" y="72"/>
                      <a:pt x="110" y="70"/>
                      <a:pt x="109" y="70"/>
                    </a:cubicBezTo>
                    <a:cubicBezTo>
                      <a:pt x="108" y="71"/>
                      <a:pt x="107" y="73"/>
                      <a:pt x="106" y="73"/>
                    </a:cubicBezTo>
                    <a:cubicBezTo>
                      <a:pt x="105" y="73"/>
                      <a:pt x="107" y="70"/>
                      <a:pt x="104" y="69"/>
                    </a:cubicBezTo>
                    <a:cubicBezTo>
                      <a:pt x="103" y="69"/>
                      <a:pt x="102" y="70"/>
                      <a:pt x="101" y="70"/>
                    </a:cubicBezTo>
                    <a:cubicBezTo>
                      <a:pt x="100" y="69"/>
                      <a:pt x="101" y="68"/>
                      <a:pt x="100" y="69"/>
                    </a:cubicBezTo>
                    <a:cubicBezTo>
                      <a:pt x="99" y="69"/>
                      <a:pt x="98" y="69"/>
                      <a:pt x="97" y="69"/>
                    </a:cubicBezTo>
                    <a:cubicBezTo>
                      <a:pt x="96" y="70"/>
                      <a:pt x="97" y="71"/>
                      <a:pt x="98" y="71"/>
                    </a:cubicBezTo>
                    <a:cubicBezTo>
                      <a:pt x="97" y="72"/>
                      <a:pt x="96" y="72"/>
                      <a:pt x="95" y="72"/>
                    </a:cubicBezTo>
                    <a:cubicBezTo>
                      <a:pt x="94" y="72"/>
                      <a:pt x="94" y="73"/>
                      <a:pt x="93" y="73"/>
                    </a:cubicBezTo>
                    <a:cubicBezTo>
                      <a:pt x="93" y="72"/>
                      <a:pt x="91" y="71"/>
                      <a:pt x="91" y="72"/>
                    </a:cubicBezTo>
                    <a:cubicBezTo>
                      <a:pt x="91" y="72"/>
                      <a:pt x="90" y="74"/>
                      <a:pt x="89" y="76"/>
                    </a:cubicBezTo>
                    <a:cubicBezTo>
                      <a:pt x="88" y="76"/>
                      <a:pt x="87" y="77"/>
                      <a:pt x="86" y="77"/>
                    </a:cubicBezTo>
                    <a:cubicBezTo>
                      <a:pt x="86" y="75"/>
                      <a:pt x="89" y="74"/>
                      <a:pt x="89" y="73"/>
                    </a:cubicBezTo>
                    <a:cubicBezTo>
                      <a:pt x="89" y="71"/>
                      <a:pt x="85" y="75"/>
                      <a:pt x="85" y="73"/>
                    </a:cubicBezTo>
                    <a:cubicBezTo>
                      <a:pt x="85" y="72"/>
                      <a:pt x="88" y="71"/>
                      <a:pt x="91" y="70"/>
                    </a:cubicBezTo>
                    <a:cubicBezTo>
                      <a:pt x="94" y="69"/>
                      <a:pt x="95" y="64"/>
                      <a:pt x="95" y="62"/>
                    </a:cubicBezTo>
                    <a:cubicBezTo>
                      <a:pt x="93" y="60"/>
                      <a:pt x="93" y="57"/>
                      <a:pt x="92" y="55"/>
                    </a:cubicBezTo>
                    <a:cubicBezTo>
                      <a:pt x="90" y="53"/>
                      <a:pt x="90" y="51"/>
                      <a:pt x="88" y="50"/>
                    </a:cubicBezTo>
                    <a:cubicBezTo>
                      <a:pt x="86" y="49"/>
                      <a:pt x="86" y="51"/>
                      <a:pt x="85" y="52"/>
                    </a:cubicBezTo>
                    <a:cubicBezTo>
                      <a:pt x="82" y="52"/>
                      <a:pt x="82" y="50"/>
                      <a:pt x="82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9" y="46"/>
                      <a:pt x="80" y="47"/>
                      <a:pt x="81" y="47"/>
                    </a:cubicBezTo>
                    <a:cubicBezTo>
                      <a:pt x="82" y="47"/>
                      <a:pt x="79" y="44"/>
                      <a:pt x="80" y="43"/>
                    </a:cubicBezTo>
                    <a:cubicBezTo>
                      <a:pt x="82" y="42"/>
                      <a:pt x="84" y="47"/>
                      <a:pt x="85" y="47"/>
                    </a:cubicBezTo>
                    <a:cubicBezTo>
                      <a:pt x="86" y="47"/>
                      <a:pt x="87" y="46"/>
                      <a:pt x="88" y="46"/>
                    </a:cubicBezTo>
                    <a:cubicBezTo>
                      <a:pt x="88" y="46"/>
                      <a:pt x="89" y="47"/>
                      <a:pt x="90" y="47"/>
                    </a:cubicBezTo>
                    <a:cubicBezTo>
                      <a:pt x="93" y="46"/>
                      <a:pt x="92" y="43"/>
                      <a:pt x="92" y="40"/>
                    </a:cubicBezTo>
                    <a:cubicBezTo>
                      <a:pt x="93" y="38"/>
                      <a:pt x="95" y="40"/>
                      <a:pt x="95" y="35"/>
                    </a:cubicBezTo>
                    <a:cubicBezTo>
                      <a:pt x="96" y="34"/>
                      <a:pt x="96" y="35"/>
                      <a:pt x="97" y="35"/>
                    </a:cubicBezTo>
                    <a:cubicBezTo>
                      <a:pt x="97" y="35"/>
                      <a:pt x="98" y="35"/>
                      <a:pt x="99" y="35"/>
                    </a:cubicBezTo>
                    <a:cubicBezTo>
                      <a:pt x="100" y="35"/>
                      <a:pt x="100" y="38"/>
                      <a:pt x="102" y="38"/>
                    </a:cubicBezTo>
                    <a:cubicBezTo>
                      <a:pt x="102" y="37"/>
                      <a:pt x="103" y="35"/>
                      <a:pt x="105" y="36"/>
                    </a:cubicBezTo>
                    <a:cubicBezTo>
                      <a:pt x="105" y="32"/>
                      <a:pt x="109" y="30"/>
                      <a:pt x="112" y="29"/>
                    </a:cubicBezTo>
                    <a:cubicBezTo>
                      <a:pt x="113" y="28"/>
                      <a:pt x="110" y="27"/>
                      <a:pt x="111" y="26"/>
                    </a:cubicBezTo>
                    <a:cubicBezTo>
                      <a:pt x="111" y="25"/>
                      <a:pt x="113" y="27"/>
                      <a:pt x="114" y="26"/>
                    </a:cubicBezTo>
                    <a:cubicBezTo>
                      <a:pt x="115" y="24"/>
                      <a:pt x="112" y="24"/>
                      <a:pt x="113" y="23"/>
                    </a:cubicBezTo>
                    <a:cubicBezTo>
                      <a:pt x="114" y="22"/>
                      <a:pt x="115" y="23"/>
                      <a:pt x="115" y="22"/>
                    </a:cubicBezTo>
                    <a:cubicBezTo>
                      <a:pt x="115" y="21"/>
                      <a:pt x="114" y="21"/>
                      <a:pt x="113" y="20"/>
                    </a:cubicBezTo>
                    <a:cubicBezTo>
                      <a:pt x="112" y="20"/>
                      <a:pt x="111" y="21"/>
                      <a:pt x="110" y="22"/>
                    </a:cubicBezTo>
                    <a:cubicBezTo>
                      <a:pt x="108" y="22"/>
                      <a:pt x="108" y="22"/>
                      <a:pt x="108" y="21"/>
                    </a:cubicBezTo>
                    <a:cubicBezTo>
                      <a:pt x="108" y="21"/>
                      <a:pt x="110" y="21"/>
                      <a:pt x="110" y="20"/>
                    </a:cubicBezTo>
                    <a:cubicBezTo>
                      <a:pt x="110" y="19"/>
                      <a:pt x="108" y="19"/>
                      <a:pt x="107" y="19"/>
                    </a:cubicBezTo>
                    <a:cubicBezTo>
                      <a:pt x="106" y="19"/>
                      <a:pt x="106" y="17"/>
                      <a:pt x="105" y="17"/>
                    </a:cubicBezTo>
                    <a:cubicBezTo>
                      <a:pt x="104" y="17"/>
                      <a:pt x="104" y="18"/>
                      <a:pt x="103" y="18"/>
                    </a:cubicBezTo>
                    <a:cubicBezTo>
                      <a:pt x="103" y="18"/>
                      <a:pt x="103" y="17"/>
                      <a:pt x="103" y="17"/>
                    </a:cubicBezTo>
                    <a:cubicBezTo>
                      <a:pt x="101" y="17"/>
                      <a:pt x="100" y="18"/>
                      <a:pt x="98" y="17"/>
                    </a:cubicBezTo>
                    <a:cubicBezTo>
                      <a:pt x="97" y="16"/>
                      <a:pt x="99" y="15"/>
                      <a:pt x="101" y="15"/>
                    </a:cubicBezTo>
                    <a:cubicBezTo>
                      <a:pt x="101" y="14"/>
                      <a:pt x="101" y="14"/>
                      <a:pt x="101" y="13"/>
                    </a:cubicBezTo>
                    <a:cubicBezTo>
                      <a:pt x="101" y="12"/>
                      <a:pt x="102" y="12"/>
                      <a:pt x="102" y="11"/>
                    </a:cubicBezTo>
                    <a:cubicBezTo>
                      <a:pt x="101" y="10"/>
                      <a:pt x="99" y="11"/>
                      <a:pt x="98" y="11"/>
                    </a:cubicBezTo>
                    <a:cubicBezTo>
                      <a:pt x="98" y="10"/>
                      <a:pt x="101" y="9"/>
                      <a:pt x="100" y="8"/>
                    </a:cubicBezTo>
                    <a:cubicBezTo>
                      <a:pt x="100" y="7"/>
                      <a:pt x="98" y="7"/>
                      <a:pt x="98" y="6"/>
                    </a:cubicBezTo>
                    <a:cubicBezTo>
                      <a:pt x="98" y="4"/>
                      <a:pt x="99" y="2"/>
                      <a:pt x="97" y="1"/>
                    </a:cubicBezTo>
                    <a:cubicBezTo>
                      <a:pt x="97" y="0"/>
                      <a:pt x="96" y="4"/>
                      <a:pt x="94" y="5"/>
                    </a:cubicBezTo>
                    <a:cubicBezTo>
                      <a:pt x="93" y="5"/>
                      <a:pt x="92" y="5"/>
                      <a:pt x="91" y="6"/>
                    </a:cubicBezTo>
                    <a:cubicBezTo>
                      <a:pt x="89" y="7"/>
                      <a:pt x="87" y="9"/>
                      <a:pt x="84" y="9"/>
                    </a:cubicBezTo>
                    <a:cubicBezTo>
                      <a:pt x="83" y="9"/>
                      <a:pt x="83" y="10"/>
                      <a:pt x="82" y="12"/>
                    </a:cubicBezTo>
                    <a:cubicBezTo>
                      <a:pt x="82" y="12"/>
                      <a:pt x="81" y="13"/>
                      <a:pt x="81" y="13"/>
                    </a:cubicBezTo>
                    <a:cubicBezTo>
                      <a:pt x="82" y="13"/>
                      <a:pt x="83" y="12"/>
                      <a:pt x="83" y="13"/>
                    </a:cubicBezTo>
                    <a:cubicBezTo>
                      <a:pt x="84" y="13"/>
                      <a:pt x="82" y="14"/>
                      <a:pt x="82" y="14"/>
                    </a:cubicBezTo>
                    <a:cubicBezTo>
                      <a:pt x="82" y="15"/>
                      <a:pt x="83" y="16"/>
                      <a:pt x="82" y="17"/>
                    </a:cubicBezTo>
                    <a:cubicBezTo>
                      <a:pt x="81" y="17"/>
                      <a:pt x="81" y="16"/>
                      <a:pt x="80" y="16"/>
                    </a:cubicBezTo>
                    <a:cubicBezTo>
                      <a:pt x="79" y="16"/>
                      <a:pt x="79" y="18"/>
                      <a:pt x="79" y="19"/>
                    </a:cubicBezTo>
                    <a:cubicBezTo>
                      <a:pt x="78" y="21"/>
                      <a:pt x="78" y="21"/>
                      <a:pt x="79" y="22"/>
                    </a:cubicBezTo>
                    <a:cubicBezTo>
                      <a:pt x="80" y="22"/>
                      <a:pt x="80" y="21"/>
                      <a:pt x="82" y="20"/>
                    </a:cubicBezTo>
                    <a:cubicBezTo>
                      <a:pt x="83" y="21"/>
                      <a:pt x="83" y="22"/>
                      <a:pt x="84" y="22"/>
                    </a:cubicBezTo>
                    <a:cubicBezTo>
                      <a:pt x="85" y="21"/>
                      <a:pt x="86" y="21"/>
                      <a:pt x="86" y="20"/>
                    </a:cubicBezTo>
                    <a:cubicBezTo>
                      <a:pt x="87" y="20"/>
                      <a:pt x="88" y="21"/>
                      <a:pt x="88" y="21"/>
                    </a:cubicBezTo>
                    <a:cubicBezTo>
                      <a:pt x="88" y="22"/>
                      <a:pt x="88" y="21"/>
                      <a:pt x="86" y="22"/>
                    </a:cubicBezTo>
                    <a:cubicBezTo>
                      <a:pt x="86" y="22"/>
                      <a:pt x="87" y="24"/>
                      <a:pt x="86" y="25"/>
                    </a:cubicBezTo>
                    <a:cubicBezTo>
                      <a:pt x="85" y="25"/>
                      <a:pt x="85" y="24"/>
                      <a:pt x="84" y="25"/>
                    </a:cubicBezTo>
                    <a:cubicBezTo>
                      <a:pt x="84" y="25"/>
                      <a:pt x="83" y="25"/>
                      <a:pt x="83" y="25"/>
                    </a:cubicBezTo>
                    <a:cubicBezTo>
                      <a:pt x="82" y="25"/>
                      <a:pt x="82" y="23"/>
                      <a:pt x="80" y="24"/>
                    </a:cubicBezTo>
                    <a:cubicBezTo>
                      <a:pt x="77" y="24"/>
                      <a:pt x="77" y="24"/>
                      <a:pt x="74" y="22"/>
                    </a:cubicBezTo>
                    <a:cubicBezTo>
                      <a:pt x="73" y="22"/>
                      <a:pt x="74" y="23"/>
                      <a:pt x="74" y="24"/>
                    </a:cubicBezTo>
                    <a:cubicBezTo>
                      <a:pt x="73" y="24"/>
                      <a:pt x="72" y="23"/>
                      <a:pt x="69" y="23"/>
                    </a:cubicBezTo>
                    <a:cubicBezTo>
                      <a:pt x="68" y="24"/>
                      <a:pt x="68" y="26"/>
                      <a:pt x="70" y="25"/>
                    </a:cubicBezTo>
                    <a:cubicBezTo>
                      <a:pt x="70" y="26"/>
                      <a:pt x="70" y="27"/>
                      <a:pt x="69" y="27"/>
                    </a:cubicBezTo>
                    <a:cubicBezTo>
                      <a:pt x="68" y="27"/>
                      <a:pt x="67" y="26"/>
                      <a:pt x="66" y="26"/>
                    </a:cubicBezTo>
                    <a:cubicBezTo>
                      <a:pt x="65" y="26"/>
                      <a:pt x="65" y="30"/>
                      <a:pt x="64" y="30"/>
                    </a:cubicBezTo>
                    <a:cubicBezTo>
                      <a:pt x="63" y="30"/>
                      <a:pt x="64" y="28"/>
                      <a:pt x="63" y="28"/>
                    </a:cubicBezTo>
                    <a:cubicBezTo>
                      <a:pt x="62" y="28"/>
                      <a:pt x="62" y="30"/>
                      <a:pt x="59" y="31"/>
                    </a:cubicBezTo>
                    <a:cubicBezTo>
                      <a:pt x="58" y="31"/>
                      <a:pt x="56" y="34"/>
                      <a:pt x="55" y="34"/>
                    </a:cubicBezTo>
                    <a:cubicBezTo>
                      <a:pt x="54" y="35"/>
                      <a:pt x="52" y="33"/>
                      <a:pt x="47" y="38"/>
                    </a:cubicBezTo>
                    <a:cubicBezTo>
                      <a:pt x="43" y="40"/>
                      <a:pt x="42" y="41"/>
                      <a:pt x="41" y="41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38" y="41"/>
                      <a:pt x="38" y="43"/>
                      <a:pt x="37" y="45"/>
                    </a:cubicBezTo>
                    <a:cubicBezTo>
                      <a:pt x="35" y="45"/>
                      <a:pt x="33" y="47"/>
                      <a:pt x="33" y="48"/>
                    </a:cubicBezTo>
                    <a:cubicBezTo>
                      <a:pt x="28" y="50"/>
                      <a:pt x="28" y="51"/>
                      <a:pt x="28" y="54"/>
                    </a:cubicBezTo>
                    <a:cubicBezTo>
                      <a:pt x="24" y="55"/>
                      <a:pt x="27" y="57"/>
                      <a:pt x="26" y="58"/>
                    </a:cubicBezTo>
                    <a:cubicBezTo>
                      <a:pt x="25" y="58"/>
                      <a:pt x="24" y="58"/>
                      <a:pt x="24" y="59"/>
                    </a:cubicBezTo>
                    <a:cubicBezTo>
                      <a:pt x="24" y="60"/>
                      <a:pt x="26" y="60"/>
                      <a:pt x="26" y="61"/>
                    </a:cubicBezTo>
                    <a:cubicBezTo>
                      <a:pt x="25" y="62"/>
                      <a:pt x="22" y="62"/>
                      <a:pt x="21" y="64"/>
                    </a:cubicBezTo>
                    <a:cubicBezTo>
                      <a:pt x="20" y="64"/>
                      <a:pt x="20" y="66"/>
                      <a:pt x="19" y="67"/>
                    </a:cubicBezTo>
                    <a:cubicBezTo>
                      <a:pt x="17" y="69"/>
                      <a:pt x="15" y="68"/>
                      <a:pt x="15" y="69"/>
                    </a:cubicBezTo>
                    <a:cubicBezTo>
                      <a:pt x="15" y="71"/>
                      <a:pt x="17" y="71"/>
                      <a:pt x="19" y="71"/>
                    </a:cubicBezTo>
                    <a:cubicBezTo>
                      <a:pt x="19" y="72"/>
                      <a:pt x="19" y="74"/>
                      <a:pt x="19" y="74"/>
                    </a:cubicBezTo>
                    <a:cubicBezTo>
                      <a:pt x="21" y="75"/>
                      <a:pt x="23" y="74"/>
                      <a:pt x="24" y="73"/>
                    </a:cubicBezTo>
                    <a:cubicBezTo>
                      <a:pt x="25" y="74"/>
                      <a:pt x="25" y="74"/>
                      <a:pt x="27" y="74"/>
                    </a:cubicBezTo>
                    <a:cubicBezTo>
                      <a:pt x="28" y="74"/>
                      <a:pt x="29" y="77"/>
                      <a:pt x="31" y="77"/>
                    </a:cubicBezTo>
                    <a:cubicBezTo>
                      <a:pt x="32" y="78"/>
                      <a:pt x="30" y="78"/>
                      <a:pt x="29" y="79"/>
                    </a:cubicBezTo>
                    <a:cubicBezTo>
                      <a:pt x="28" y="80"/>
                      <a:pt x="28" y="82"/>
                      <a:pt x="27" y="82"/>
                    </a:cubicBezTo>
                    <a:cubicBezTo>
                      <a:pt x="26" y="82"/>
                      <a:pt x="26" y="80"/>
                      <a:pt x="25" y="80"/>
                    </a:cubicBezTo>
                    <a:cubicBezTo>
                      <a:pt x="24" y="82"/>
                      <a:pt x="22" y="82"/>
                      <a:pt x="21" y="82"/>
                    </a:cubicBezTo>
                    <a:cubicBezTo>
                      <a:pt x="20" y="83"/>
                      <a:pt x="21" y="84"/>
                      <a:pt x="19" y="84"/>
                    </a:cubicBezTo>
                    <a:cubicBezTo>
                      <a:pt x="18" y="84"/>
                      <a:pt x="19" y="82"/>
                      <a:pt x="18" y="82"/>
                    </a:cubicBezTo>
                    <a:cubicBezTo>
                      <a:pt x="17" y="82"/>
                      <a:pt x="16" y="82"/>
                      <a:pt x="15" y="83"/>
                    </a:cubicBezTo>
                    <a:cubicBezTo>
                      <a:pt x="15" y="83"/>
                      <a:pt x="14" y="82"/>
                      <a:pt x="14" y="82"/>
                    </a:cubicBezTo>
                    <a:cubicBezTo>
                      <a:pt x="13" y="83"/>
                      <a:pt x="14" y="85"/>
                      <a:pt x="13" y="86"/>
                    </a:cubicBezTo>
                    <a:cubicBezTo>
                      <a:pt x="12" y="89"/>
                      <a:pt x="11" y="91"/>
                      <a:pt x="9" y="93"/>
                    </a:cubicBezTo>
                    <a:cubicBezTo>
                      <a:pt x="7" y="94"/>
                      <a:pt x="6" y="94"/>
                      <a:pt x="5" y="94"/>
                    </a:cubicBezTo>
                    <a:cubicBezTo>
                      <a:pt x="3" y="95"/>
                      <a:pt x="4" y="97"/>
                      <a:pt x="3" y="98"/>
                    </a:cubicBezTo>
                    <a:cubicBezTo>
                      <a:pt x="1" y="101"/>
                      <a:pt x="0" y="102"/>
                      <a:pt x="0" y="103"/>
                    </a:cubicBezTo>
                    <a:cubicBezTo>
                      <a:pt x="4" y="105"/>
                      <a:pt x="7" y="107"/>
                      <a:pt x="10" y="109"/>
                    </a:cubicBezTo>
                    <a:cubicBezTo>
                      <a:pt x="13" y="110"/>
                      <a:pt x="12" y="111"/>
                      <a:pt x="11" y="113"/>
                    </a:cubicBezTo>
                    <a:cubicBezTo>
                      <a:pt x="9" y="122"/>
                      <a:pt x="7" y="121"/>
                      <a:pt x="5" y="125"/>
                    </a:cubicBezTo>
                    <a:cubicBezTo>
                      <a:pt x="4" y="127"/>
                      <a:pt x="3" y="129"/>
                      <a:pt x="3" y="130"/>
                    </a:cubicBezTo>
                    <a:cubicBezTo>
                      <a:pt x="4" y="131"/>
                      <a:pt x="5" y="130"/>
                      <a:pt x="6" y="130"/>
                    </a:cubicBezTo>
                    <a:cubicBezTo>
                      <a:pt x="6" y="131"/>
                      <a:pt x="5" y="133"/>
                      <a:pt x="5" y="133"/>
                    </a:cubicBezTo>
                    <a:cubicBezTo>
                      <a:pt x="10" y="137"/>
                      <a:pt x="13" y="135"/>
                      <a:pt x="16" y="136"/>
                    </a:cubicBezTo>
                    <a:cubicBezTo>
                      <a:pt x="18" y="136"/>
                      <a:pt x="18" y="141"/>
                      <a:pt x="21" y="141"/>
                    </a:cubicBezTo>
                    <a:cubicBezTo>
                      <a:pt x="23" y="140"/>
                      <a:pt x="25" y="140"/>
                      <a:pt x="26" y="141"/>
                    </a:cubicBezTo>
                    <a:cubicBezTo>
                      <a:pt x="26" y="143"/>
                      <a:pt x="26" y="145"/>
                      <a:pt x="27" y="145"/>
                    </a:cubicBezTo>
                    <a:cubicBezTo>
                      <a:pt x="31" y="145"/>
                      <a:pt x="34" y="143"/>
                      <a:pt x="39" y="144"/>
                    </a:cubicBezTo>
                    <a:cubicBezTo>
                      <a:pt x="40" y="141"/>
                      <a:pt x="42" y="140"/>
                      <a:pt x="44" y="140"/>
                    </a:cubicBezTo>
                    <a:cubicBezTo>
                      <a:pt x="48" y="140"/>
                      <a:pt x="50" y="138"/>
                      <a:pt x="52" y="137"/>
                    </a:cubicBezTo>
                    <a:cubicBezTo>
                      <a:pt x="53" y="135"/>
                      <a:pt x="51" y="134"/>
                      <a:pt x="53" y="133"/>
                    </a:cubicBezTo>
                    <a:cubicBezTo>
                      <a:pt x="54" y="131"/>
                      <a:pt x="54" y="129"/>
                      <a:pt x="56" y="129"/>
                    </a:cubicBezTo>
                    <a:cubicBezTo>
                      <a:pt x="56" y="128"/>
                      <a:pt x="57" y="129"/>
                      <a:pt x="58" y="129"/>
                    </a:cubicBezTo>
                    <a:cubicBezTo>
                      <a:pt x="58" y="128"/>
                      <a:pt x="58" y="127"/>
                      <a:pt x="59" y="126"/>
                    </a:cubicBezTo>
                    <a:cubicBezTo>
                      <a:pt x="60" y="125"/>
                      <a:pt x="62" y="127"/>
                      <a:pt x="63" y="123"/>
                    </a:cubicBezTo>
                    <a:cubicBezTo>
                      <a:pt x="65" y="122"/>
                      <a:pt x="65" y="121"/>
                      <a:pt x="66" y="119"/>
                    </a:cubicBezTo>
                    <a:cubicBezTo>
                      <a:pt x="66" y="118"/>
                      <a:pt x="67" y="118"/>
                      <a:pt x="69" y="117"/>
                    </a:cubicBezTo>
                    <a:cubicBezTo>
                      <a:pt x="70" y="117"/>
                      <a:pt x="70" y="114"/>
                      <a:pt x="72" y="114"/>
                    </a:cubicBezTo>
                    <a:cubicBezTo>
                      <a:pt x="73" y="114"/>
                      <a:pt x="75" y="115"/>
                      <a:pt x="77" y="115"/>
                    </a:cubicBezTo>
                    <a:cubicBezTo>
                      <a:pt x="79" y="114"/>
                      <a:pt x="81" y="112"/>
                      <a:pt x="83" y="113"/>
                    </a:cubicBezTo>
                    <a:cubicBezTo>
                      <a:pt x="84" y="114"/>
                      <a:pt x="83" y="115"/>
                      <a:pt x="83" y="117"/>
                    </a:cubicBezTo>
                    <a:cubicBezTo>
                      <a:pt x="83" y="119"/>
                      <a:pt x="83" y="121"/>
                      <a:pt x="85" y="123"/>
                    </a:cubicBezTo>
                    <a:cubicBezTo>
                      <a:pt x="86" y="125"/>
                      <a:pt x="87" y="122"/>
                      <a:pt x="88" y="121"/>
                    </a:cubicBezTo>
                    <a:cubicBezTo>
                      <a:pt x="90" y="120"/>
                      <a:pt x="92" y="119"/>
                      <a:pt x="95" y="119"/>
                    </a:cubicBezTo>
                    <a:cubicBezTo>
                      <a:pt x="97" y="118"/>
                      <a:pt x="99" y="120"/>
                      <a:pt x="101" y="120"/>
                    </a:cubicBezTo>
                    <a:cubicBezTo>
                      <a:pt x="103" y="118"/>
                      <a:pt x="102" y="116"/>
                      <a:pt x="103" y="115"/>
                    </a:cubicBezTo>
                    <a:cubicBezTo>
                      <a:pt x="102" y="113"/>
                      <a:pt x="103" y="112"/>
                      <a:pt x="104" y="111"/>
                    </a:cubicBezTo>
                    <a:cubicBezTo>
                      <a:pt x="105" y="109"/>
                      <a:pt x="104" y="108"/>
                      <a:pt x="106" y="106"/>
                    </a:cubicBezTo>
                    <a:cubicBezTo>
                      <a:pt x="106" y="104"/>
                      <a:pt x="105" y="102"/>
                      <a:pt x="106" y="101"/>
                    </a:cubicBezTo>
                    <a:cubicBezTo>
                      <a:pt x="107" y="100"/>
                      <a:pt x="108" y="100"/>
                      <a:pt x="108" y="99"/>
                    </a:cubicBezTo>
                    <a:cubicBezTo>
                      <a:pt x="109" y="98"/>
                      <a:pt x="109" y="100"/>
                      <a:pt x="110" y="100"/>
                    </a:cubicBezTo>
                    <a:cubicBezTo>
                      <a:pt x="110" y="101"/>
                      <a:pt x="112" y="100"/>
                      <a:pt x="114" y="100"/>
                    </a:cubicBezTo>
                    <a:cubicBezTo>
                      <a:pt x="114" y="101"/>
                      <a:pt x="115" y="101"/>
                      <a:pt x="116" y="101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1" name="Freeform 26"/>
              <p:cNvSpPr>
                <a:spLocks/>
              </p:cNvSpPr>
              <p:nvPr/>
            </p:nvSpPr>
            <p:spPr bwMode="auto">
              <a:xfrm>
                <a:off x="9048718" y="4642383"/>
                <a:ext cx="882365" cy="782966"/>
              </a:xfrm>
              <a:custGeom>
                <a:avLst/>
                <a:gdLst>
                  <a:gd name="T0" fmla="*/ 2147483647 w 91"/>
                  <a:gd name="T1" fmla="*/ 2147483647 h 118"/>
                  <a:gd name="T2" fmla="*/ 2147483647 w 91"/>
                  <a:gd name="T3" fmla="*/ 2147483647 h 118"/>
                  <a:gd name="T4" fmla="*/ 2147483647 w 91"/>
                  <a:gd name="T5" fmla="*/ 2147483647 h 118"/>
                  <a:gd name="T6" fmla="*/ 2147483647 w 91"/>
                  <a:gd name="T7" fmla="*/ 2147483647 h 118"/>
                  <a:gd name="T8" fmla="*/ 2147483647 w 91"/>
                  <a:gd name="T9" fmla="*/ 2147483647 h 118"/>
                  <a:gd name="T10" fmla="*/ 2147483647 w 91"/>
                  <a:gd name="T11" fmla="*/ 2147483647 h 118"/>
                  <a:gd name="T12" fmla="*/ 2147483647 w 91"/>
                  <a:gd name="T13" fmla="*/ 2147483647 h 118"/>
                  <a:gd name="T14" fmla="*/ 2147483647 w 91"/>
                  <a:gd name="T15" fmla="*/ 2147483647 h 118"/>
                  <a:gd name="T16" fmla="*/ 2147483647 w 91"/>
                  <a:gd name="T17" fmla="*/ 2147483647 h 118"/>
                  <a:gd name="T18" fmla="*/ 2147483647 w 91"/>
                  <a:gd name="T19" fmla="*/ 2147483647 h 118"/>
                  <a:gd name="T20" fmla="*/ 2147483647 w 91"/>
                  <a:gd name="T21" fmla="*/ 2147483647 h 118"/>
                  <a:gd name="T22" fmla="*/ 2147483647 w 91"/>
                  <a:gd name="T23" fmla="*/ 2147483647 h 118"/>
                  <a:gd name="T24" fmla="*/ 2147483647 w 91"/>
                  <a:gd name="T25" fmla="*/ 2147483647 h 118"/>
                  <a:gd name="T26" fmla="*/ 2147483647 w 91"/>
                  <a:gd name="T27" fmla="*/ 2147483647 h 118"/>
                  <a:gd name="T28" fmla="*/ 2147483647 w 91"/>
                  <a:gd name="T29" fmla="*/ 2147483647 h 118"/>
                  <a:gd name="T30" fmla="*/ 2147483647 w 91"/>
                  <a:gd name="T31" fmla="*/ 2147483647 h 118"/>
                  <a:gd name="T32" fmla="*/ 2147483647 w 91"/>
                  <a:gd name="T33" fmla="*/ 2147483647 h 118"/>
                  <a:gd name="T34" fmla="*/ 2147483647 w 91"/>
                  <a:gd name="T35" fmla="*/ 2147483647 h 118"/>
                  <a:gd name="T36" fmla="*/ 2147483647 w 91"/>
                  <a:gd name="T37" fmla="*/ 2147483647 h 118"/>
                  <a:gd name="T38" fmla="*/ 2147483647 w 91"/>
                  <a:gd name="T39" fmla="*/ 2147483647 h 118"/>
                  <a:gd name="T40" fmla="*/ 2147483647 w 91"/>
                  <a:gd name="T41" fmla="*/ 2147483647 h 118"/>
                  <a:gd name="T42" fmla="*/ 2147483647 w 91"/>
                  <a:gd name="T43" fmla="*/ 2147483647 h 118"/>
                  <a:gd name="T44" fmla="*/ 2147483647 w 91"/>
                  <a:gd name="T45" fmla="*/ 2147483647 h 118"/>
                  <a:gd name="T46" fmla="*/ 2147483647 w 91"/>
                  <a:gd name="T47" fmla="*/ 2147483647 h 118"/>
                  <a:gd name="T48" fmla="*/ 2147483647 w 91"/>
                  <a:gd name="T49" fmla="*/ 2147483647 h 118"/>
                  <a:gd name="T50" fmla="*/ 2147483647 w 91"/>
                  <a:gd name="T51" fmla="*/ 2147483647 h 118"/>
                  <a:gd name="T52" fmla="*/ 2147483647 w 91"/>
                  <a:gd name="T53" fmla="*/ 2147483647 h 118"/>
                  <a:gd name="T54" fmla="*/ 2147483647 w 91"/>
                  <a:gd name="T55" fmla="*/ 2147483647 h 118"/>
                  <a:gd name="T56" fmla="*/ 2147483647 w 91"/>
                  <a:gd name="T57" fmla="*/ 2147483647 h 118"/>
                  <a:gd name="T58" fmla="*/ 2147483647 w 91"/>
                  <a:gd name="T59" fmla="*/ 2147483647 h 118"/>
                  <a:gd name="T60" fmla="*/ 2147483647 w 91"/>
                  <a:gd name="T61" fmla="*/ 2147483647 h 118"/>
                  <a:gd name="T62" fmla="*/ 2147483647 w 91"/>
                  <a:gd name="T63" fmla="*/ 2147483647 h 118"/>
                  <a:gd name="T64" fmla="*/ 2147483647 w 91"/>
                  <a:gd name="T65" fmla="*/ 2147483647 h 118"/>
                  <a:gd name="T66" fmla="*/ 2147483647 w 91"/>
                  <a:gd name="T67" fmla="*/ 2147483647 h 118"/>
                  <a:gd name="T68" fmla="*/ 2147483647 w 91"/>
                  <a:gd name="T69" fmla="*/ 2147483647 h 118"/>
                  <a:gd name="T70" fmla="*/ 2147483647 w 91"/>
                  <a:gd name="T71" fmla="*/ 2147483647 h 118"/>
                  <a:gd name="T72" fmla="*/ 2147483647 w 91"/>
                  <a:gd name="T73" fmla="*/ 2147483647 h 118"/>
                  <a:gd name="T74" fmla="*/ 2147483647 w 91"/>
                  <a:gd name="T75" fmla="*/ 2147483647 h 118"/>
                  <a:gd name="T76" fmla="*/ 2147483647 w 91"/>
                  <a:gd name="T77" fmla="*/ 2147483647 h 118"/>
                  <a:gd name="T78" fmla="*/ 2147483647 w 91"/>
                  <a:gd name="T79" fmla="*/ 2147483647 h 118"/>
                  <a:gd name="T80" fmla="*/ 2147483647 w 91"/>
                  <a:gd name="T81" fmla="*/ 2147483647 h 118"/>
                  <a:gd name="T82" fmla="*/ 2147483647 w 91"/>
                  <a:gd name="T83" fmla="*/ 2147483647 h 118"/>
                  <a:gd name="T84" fmla="*/ 2147483647 w 91"/>
                  <a:gd name="T85" fmla="*/ 2147483647 h 118"/>
                  <a:gd name="T86" fmla="*/ 2147483647 w 91"/>
                  <a:gd name="T87" fmla="*/ 2147483647 h 118"/>
                  <a:gd name="T88" fmla="*/ 2147483647 w 91"/>
                  <a:gd name="T89" fmla="*/ 2147483647 h 118"/>
                  <a:gd name="T90" fmla="*/ 2147483647 w 91"/>
                  <a:gd name="T91" fmla="*/ 2147483647 h 118"/>
                  <a:gd name="T92" fmla="*/ 2147483647 w 91"/>
                  <a:gd name="T93" fmla="*/ 2147483647 h 1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1"/>
                  <a:gd name="T142" fmla="*/ 0 h 118"/>
                  <a:gd name="T143" fmla="*/ 91 w 91"/>
                  <a:gd name="T144" fmla="*/ 118 h 1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1" h="118">
                    <a:moveTo>
                      <a:pt x="43" y="117"/>
                    </a:moveTo>
                    <a:cubicBezTo>
                      <a:pt x="43" y="117"/>
                      <a:pt x="44" y="117"/>
                      <a:pt x="44" y="116"/>
                    </a:cubicBezTo>
                    <a:cubicBezTo>
                      <a:pt x="45" y="116"/>
                      <a:pt x="46" y="118"/>
                      <a:pt x="46" y="115"/>
                    </a:cubicBezTo>
                    <a:cubicBezTo>
                      <a:pt x="46" y="115"/>
                      <a:pt x="47" y="114"/>
                      <a:pt x="48" y="114"/>
                    </a:cubicBezTo>
                    <a:cubicBezTo>
                      <a:pt x="48" y="113"/>
                      <a:pt x="48" y="112"/>
                      <a:pt x="49" y="112"/>
                    </a:cubicBezTo>
                    <a:cubicBezTo>
                      <a:pt x="50" y="112"/>
                      <a:pt x="50" y="113"/>
                      <a:pt x="51" y="113"/>
                    </a:cubicBezTo>
                    <a:cubicBezTo>
                      <a:pt x="52" y="113"/>
                      <a:pt x="53" y="112"/>
                      <a:pt x="54" y="111"/>
                    </a:cubicBezTo>
                    <a:cubicBezTo>
                      <a:pt x="53" y="110"/>
                      <a:pt x="50" y="110"/>
                      <a:pt x="51" y="109"/>
                    </a:cubicBezTo>
                    <a:cubicBezTo>
                      <a:pt x="53" y="108"/>
                      <a:pt x="53" y="107"/>
                      <a:pt x="51" y="107"/>
                    </a:cubicBezTo>
                    <a:cubicBezTo>
                      <a:pt x="50" y="106"/>
                      <a:pt x="52" y="105"/>
                      <a:pt x="52" y="104"/>
                    </a:cubicBezTo>
                    <a:cubicBezTo>
                      <a:pt x="52" y="103"/>
                      <a:pt x="53" y="102"/>
                      <a:pt x="55" y="103"/>
                    </a:cubicBezTo>
                    <a:cubicBezTo>
                      <a:pt x="56" y="102"/>
                      <a:pt x="56" y="101"/>
                      <a:pt x="57" y="100"/>
                    </a:cubicBezTo>
                    <a:cubicBezTo>
                      <a:pt x="58" y="100"/>
                      <a:pt x="59" y="102"/>
                      <a:pt x="60" y="101"/>
                    </a:cubicBezTo>
                    <a:cubicBezTo>
                      <a:pt x="60" y="100"/>
                      <a:pt x="59" y="100"/>
                      <a:pt x="61" y="98"/>
                    </a:cubicBezTo>
                    <a:cubicBezTo>
                      <a:pt x="63" y="96"/>
                      <a:pt x="64" y="99"/>
                      <a:pt x="65" y="99"/>
                    </a:cubicBezTo>
                    <a:cubicBezTo>
                      <a:pt x="67" y="99"/>
                      <a:pt x="66" y="97"/>
                      <a:pt x="68" y="96"/>
                    </a:cubicBezTo>
                    <a:cubicBezTo>
                      <a:pt x="68" y="96"/>
                      <a:pt x="70" y="96"/>
                      <a:pt x="70" y="97"/>
                    </a:cubicBezTo>
                    <a:cubicBezTo>
                      <a:pt x="68" y="99"/>
                      <a:pt x="67" y="101"/>
                      <a:pt x="65" y="101"/>
                    </a:cubicBezTo>
                    <a:cubicBezTo>
                      <a:pt x="67" y="104"/>
                      <a:pt x="70" y="103"/>
                      <a:pt x="71" y="102"/>
                    </a:cubicBezTo>
                    <a:cubicBezTo>
                      <a:pt x="72" y="101"/>
                      <a:pt x="71" y="98"/>
                      <a:pt x="72" y="97"/>
                    </a:cubicBezTo>
                    <a:cubicBezTo>
                      <a:pt x="73" y="97"/>
                      <a:pt x="73" y="98"/>
                      <a:pt x="74" y="98"/>
                    </a:cubicBezTo>
                    <a:cubicBezTo>
                      <a:pt x="76" y="96"/>
                      <a:pt x="73" y="93"/>
                      <a:pt x="76" y="91"/>
                    </a:cubicBezTo>
                    <a:cubicBezTo>
                      <a:pt x="77" y="90"/>
                      <a:pt x="78" y="91"/>
                      <a:pt x="79" y="90"/>
                    </a:cubicBezTo>
                    <a:cubicBezTo>
                      <a:pt x="79" y="89"/>
                      <a:pt x="79" y="88"/>
                      <a:pt x="79" y="87"/>
                    </a:cubicBezTo>
                    <a:cubicBezTo>
                      <a:pt x="80" y="86"/>
                      <a:pt x="82" y="87"/>
                      <a:pt x="83" y="85"/>
                    </a:cubicBezTo>
                    <a:cubicBezTo>
                      <a:pt x="83" y="84"/>
                      <a:pt x="81" y="84"/>
                      <a:pt x="80" y="84"/>
                    </a:cubicBezTo>
                    <a:cubicBezTo>
                      <a:pt x="78" y="83"/>
                      <a:pt x="77" y="84"/>
                      <a:pt x="77" y="85"/>
                    </a:cubicBezTo>
                    <a:cubicBezTo>
                      <a:pt x="76" y="86"/>
                      <a:pt x="75" y="87"/>
                      <a:pt x="74" y="87"/>
                    </a:cubicBezTo>
                    <a:cubicBezTo>
                      <a:pt x="73" y="86"/>
                      <a:pt x="74" y="82"/>
                      <a:pt x="72" y="80"/>
                    </a:cubicBezTo>
                    <a:cubicBezTo>
                      <a:pt x="69" y="75"/>
                      <a:pt x="71" y="72"/>
                      <a:pt x="71" y="68"/>
                    </a:cubicBezTo>
                    <a:cubicBezTo>
                      <a:pt x="71" y="66"/>
                      <a:pt x="69" y="66"/>
                      <a:pt x="69" y="64"/>
                    </a:cubicBezTo>
                    <a:cubicBezTo>
                      <a:pt x="69" y="63"/>
                      <a:pt x="69" y="62"/>
                      <a:pt x="69" y="60"/>
                    </a:cubicBezTo>
                    <a:cubicBezTo>
                      <a:pt x="68" y="59"/>
                      <a:pt x="66" y="58"/>
                      <a:pt x="66" y="56"/>
                    </a:cubicBezTo>
                    <a:cubicBezTo>
                      <a:pt x="66" y="55"/>
                      <a:pt x="67" y="54"/>
                      <a:pt x="68" y="53"/>
                    </a:cubicBezTo>
                    <a:cubicBezTo>
                      <a:pt x="68" y="49"/>
                      <a:pt x="69" y="49"/>
                      <a:pt x="71" y="48"/>
                    </a:cubicBezTo>
                    <a:cubicBezTo>
                      <a:pt x="72" y="46"/>
                      <a:pt x="71" y="44"/>
                      <a:pt x="73" y="43"/>
                    </a:cubicBezTo>
                    <a:cubicBezTo>
                      <a:pt x="74" y="42"/>
                      <a:pt x="76" y="43"/>
                      <a:pt x="77" y="43"/>
                    </a:cubicBezTo>
                    <a:cubicBezTo>
                      <a:pt x="77" y="42"/>
                      <a:pt x="76" y="38"/>
                      <a:pt x="77" y="38"/>
                    </a:cubicBezTo>
                    <a:cubicBezTo>
                      <a:pt x="78" y="38"/>
                      <a:pt x="78" y="40"/>
                      <a:pt x="81" y="41"/>
                    </a:cubicBezTo>
                    <a:cubicBezTo>
                      <a:pt x="81" y="42"/>
                      <a:pt x="81" y="44"/>
                      <a:pt x="82" y="45"/>
                    </a:cubicBezTo>
                    <a:cubicBezTo>
                      <a:pt x="84" y="45"/>
                      <a:pt x="84" y="45"/>
                      <a:pt x="84" y="47"/>
                    </a:cubicBezTo>
                    <a:cubicBezTo>
                      <a:pt x="86" y="48"/>
                      <a:pt x="85" y="44"/>
                      <a:pt x="87" y="45"/>
                    </a:cubicBezTo>
                    <a:cubicBezTo>
                      <a:pt x="88" y="45"/>
                      <a:pt x="87" y="47"/>
                      <a:pt x="88" y="48"/>
                    </a:cubicBezTo>
                    <a:cubicBezTo>
                      <a:pt x="88" y="49"/>
                      <a:pt x="89" y="48"/>
                      <a:pt x="89" y="48"/>
                    </a:cubicBezTo>
                    <a:cubicBezTo>
                      <a:pt x="89" y="45"/>
                      <a:pt x="90" y="46"/>
                      <a:pt x="90" y="44"/>
                    </a:cubicBezTo>
                    <a:cubicBezTo>
                      <a:pt x="91" y="43"/>
                      <a:pt x="89" y="43"/>
                      <a:pt x="88" y="40"/>
                    </a:cubicBezTo>
                    <a:cubicBezTo>
                      <a:pt x="87" y="37"/>
                      <a:pt x="87" y="33"/>
                      <a:pt x="88" y="30"/>
                    </a:cubicBezTo>
                    <a:cubicBezTo>
                      <a:pt x="88" y="30"/>
                      <a:pt x="87" y="30"/>
                      <a:pt x="87" y="29"/>
                    </a:cubicBezTo>
                    <a:cubicBezTo>
                      <a:pt x="84" y="28"/>
                      <a:pt x="85" y="27"/>
                      <a:pt x="84" y="26"/>
                    </a:cubicBezTo>
                    <a:cubicBezTo>
                      <a:pt x="84" y="25"/>
                      <a:pt x="83" y="26"/>
                      <a:pt x="81" y="24"/>
                    </a:cubicBezTo>
                    <a:cubicBezTo>
                      <a:pt x="81" y="23"/>
                      <a:pt x="80" y="21"/>
                      <a:pt x="79" y="20"/>
                    </a:cubicBezTo>
                    <a:cubicBezTo>
                      <a:pt x="77" y="19"/>
                      <a:pt x="74" y="21"/>
                      <a:pt x="73" y="19"/>
                    </a:cubicBezTo>
                    <a:cubicBezTo>
                      <a:pt x="72" y="18"/>
                      <a:pt x="74" y="17"/>
                      <a:pt x="74" y="16"/>
                    </a:cubicBezTo>
                    <a:cubicBezTo>
                      <a:pt x="73" y="15"/>
                      <a:pt x="72" y="15"/>
                      <a:pt x="71" y="14"/>
                    </a:cubicBezTo>
                    <a:cubicBezTo>
                      <a:pt x="69" y="13"/>
                      <a:pt x="71" y="12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5" y="10"/>
                      <a:pt x="64" y="10"/>
                      <a:pt x="63" y="9"/>
                    </a:cubicBezTo>
                    <a:cubicBezTo>
                      <a:pt x="62" y="8"/>
                      <a:pt x="65" y="6"/>
                      <a:pt x="62" y="4"/>
                    </a:cubicBezTo>
                    <a:cubicBezTo>
                      <a:pt x="59" y="4"/>
                      <a:pt x="59" y="2"/>
                      <a:pt x="59" y="0"/>
                    </a:cubicBezTo>
                    <a:cubicBezTo>
                      <a:pt x="57" y="1"/>
                      <a:pt x="58" y="3"/>
                      <a:pt x="58" y="4"/>
                    </a:cubicBezTo>
                    <a:cubicBezTo>
                      <a:pt x="56" y="5"/>
                      <a:pt x="54" y="7"/>
                      <a:pt x="50" y="7"/>
                    </a:cubicBezTo>
                    <a:cubicBezTo>
                      <a:pt x="48" y="7"/>
                      <a:pt x="46" y="8"/>
                      <a:pt x="45" y="11"/>
                    </a:cubicBezTo>
                    <a:cubicBezTo>
                      <a:pt x="40" y="10"/>
                      <a:pt x="37" y="12"/>
                      <a:pt x="33" y="12"/>
                    </a:cubicBezTo>
                    <a:cubicBezTo>
                      <a:pt x="32" y="12"/>
                      <a:pt x="32" y="10"/>
                      <a:pt x="32" y="8"/>
                    </a:cubicBezTo>
                    <a:cubicBezTo>
                      <a:pt x="31" y="7"/>
                      <a:pt x="29" y="7"/>
                      <a:pt x="27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5" y="13"/>
                      <a:pt x="27" y="15"/>
                      <a:pt x="26" y="17"/>
                    </a:cubicBezTo>
                    <a:cubicBezTo>
                      <a:pt x="25" y="18"/>
                      <a:pt x="24" y="16"/>
                      <a:pt x="23" y="17"/>
                    </a:cubicBezTo>
                    <a:cubicBezTo>
                      <a:pt x="22" y="17"/>
                      <a:pt x="23" y="19"/>
                      <a:pt x="22" y="20"/>
                    </a:cubicBezTo>
                    <a:cubicBezTo>
                      <a:pt x="21" y="21"/>
                      <a:pt x="18" y="21"/>
                      <a:pt x="17" y="23"/>
                    </a:cubicBezTo>
                    <a:cubicBezTo>
                      <a:pt x="17" y="25"/>
                      <a:pt x="15" y="26"/>
                      <a:pt x="15" y="27"/>
                    </a:cubicBezTo>
                    <a:cubicBezTo>
                      <a:pt x="15" y="29"/>
                      <a:pt x="18" y="29"/>
                      <a:pt x="18" y="30"/>
                    </a:cubicBezTo>
                    <a:cubicBezTo>
                      <a:pt x="17" y="32"/>
                      <a:pt x="14" y="30"/>
                      <a:pt x="14" y="32"/>
                    </a:cubicBezTo>
                    <a:cubicBezTo>
                      <a:pt x="14" y="36"/>
                      <a:pt x="18" y="32"/>
                      <a:pt x="19" y="35"/>
                    </a:cubicBezTo>
                    <a:cubicBezTo>
                      <a:pt x="19" y="38"/>
                      <a:pt x="15" y="39"/>
                      <a:pt x="17" y="42"/>
                    </a:cubicBezTo>
                    <a:cubicBezTo>
                      <a:pt x="19" y="45"/>
                      <a:pt x="22" y="46"/>
                      <a:pt x="22" y="49"/>
                    </a:cubicBezTo>
                    <a:cubicBezTo>
                      <a:pt x="22" y="51"/>
                      <a:pt x="21" y="50"/>
                      <a:pt x="20" y="54"/>
                    </a:cubicBezTo>
                    <a:cubicBezTo>
                      <a:pt x="19" y="56"/>
                      <a:pt x="17" y="55"/>
                      <a:pt x="17" y="58"/>
                    </a:cubicBezTo>
                    <a:cubicBezTo>
                      <a:pt x="15" y="59"/>
                      <a:pt x="14" y="57"/>
                      <a:pt x="12" y="58"/>
                    </a:cubicBezTo>
                    <a:cubicBezTo>
                      <a:pt x="11" y="59"/>
                      <a:pt x="11" y="61"/>
                      <a:pt x="11" y="62"/>
                    </a:cubicBezTo>
                    <a:cubicBezTo>
                      <a:pt x="9" y="62"/>
                      <a:pt x="7" y="61"/>
                      <a:pt x="6" y="63"/>
                    </a:cubicBezTo>
                    <a:cubicBezTo>
                      <a:pt x="5" y="67"/>
                      <a:pt x="9" y="64"/>
                      <a:pt x="9" y="69"/>
                    </a:cubicBezTo>
                    <a:cubicBezTo>
                      <a:pt x="7" y="71"/>
                      <a:pt x="6" y="68"/>
                      <a:pt x="5" y="69"/>
                    </a:cubicBezTo>
                    <a:cubicBezTo>
                      <a:pt x="5" y="70"/>
                      <a:pt x="5" y="70"/>
                      <a:pt x="4" y="71"/>
                    </a:cubicBezTo>
                    <a:cubicBezTo>
                      <a:pt x="3" y="72"/>
                      <a:pt x="1" y="70"/>
                      <a:pt x="0" y="73"/>
                    </a:cubicBezTo>
                    <a:cubicBezTo>
                      <a:pt x="2" y="76"/>
                      <a:pt x="0" y="78"/>
                      <a:pt x="2" y="79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3"/>
                      <a:pt x="3" y="84"/>
                      <a:pt x="3" y="85"/>
                    </a:cubicBezTo>
                    <a:cubicBezTo>
                      <a:pt x="4" y="87"/>
                      <a:pt x="9" y="93"/>
                      <a:pt x="10" y="94"/>
                    </a:cubicBezTo>
                    <a:cubicBezTo>
                      <a:pt x="11" y="96"/>
                      <a:pt x="8" y="99"/>
                      <a:pt x="10" y="100"/>
                    </a:cubicBezTo>
                    <a:cubicBezTo>
                      <a:pt x="11" y="100"/>
                      <a:pt x="13" y="97"/>
                      <a:pt x="15" y="95"/>
                    </a:cubicBezTo>
                    <a:cubicBezTo>
                      <a:pt x="18" y="94"/>
                      <a:pt x="28" y="98"/>
                      <a:pt x="28" y="103"/>
                    </a:cubicBezTo>
                    <a:cubicBezTo>
                      <a:pt x="28" y="108"/>
                      <a:pt x="25" y="111"/>
                      <a:pt x="28" y="113"/>
                    </a:cubicBezTo>
                    <a:cubicBezTo>
                      <a:pt x="30" y="114"/>
                      <a:pt x="30" y="111"/>
                      <a:pt x="37" y="112"/>
                    </a:cubicBezTo>
                    <a:cubicBezTo>
                      <a:pt x="39" y="112"/>
                      <a:pt x="41" y="112"/>
                      <a:pt x="43" y="117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2" name="Freeform 27"/>
              <p:cNvSpPr>
                <a:spLocks noEditPoints="1"/>
              </p:cNvSpPr>
              <p:nvPr/>
            </p:nvSpPr>
            <p:spPr bwMode="auto">
              <a:xfrm>
                <a:off x="9618259" y="4410576"/>
                <a:ext cx="1183044" cy="1197829"/>
              </a:xfrm>
              <a:custGeom>
                <a:avLst/>
                <a:gdLst>
                  <a:gd name="T0" fmla="*/ 2147483647 w 122"/>
                  <a:gd name="T1" fmla="*/ 2147483647 h 181"/>
                  <a:gd name="T2" fmla="*/ 2147483647 w 122"/>
                  <a:gd name="T3" fmla="*/ 2147483647 h 181"/>
                  <a:gd name="T4" fmla="*/ 2147483647 w 122"/>
                  <a:gd name="T5" fmla="*/ 2147483647 h 181"/>
                  <a:gd name="T6" fmla="*/ 2147483647 w 122"/>
                  <a:gd name="T7" fmla="*/ 2147483647 h 181"/>
                  <a:gd name="T8" fmla="*/ 2147483647 w 122"/>
                  <a:gd name="T9" fmla="*/ 2147483647 h 181"/>
                  <a:gd name="T10" fmla="*/ 2147483647 w 122"/>
                  <a:gd name="T11" fmla="*/ 2147483647 h 181"/>
                  <a:gd name="T12" fmla="*/ 2147483647 w 122"/>
                  <a:gd name="T13" fmla="*/ 2147483647 h 181"/>
                  <a:gd name="T14" fmla="*/ 2147483647 w 122"/>
                  <a:gd name="T15" fmla="*/ 2147483647 h 181"/>
                  <a:gd name="T16" fmla="*/ 2147483647 w 122"/>
                  <a:gd name="T17" fmla="*/ 2147483647 h 181"/>
                  <a:gd name="T18" fmla="*/ 2147483647 w 122"/>
                  <a:gd name="T19" fmla="*/ 2147483647 h 181"/>
                  <a:gd name="T20" fmla="*/ 2147483647 w 122"/>
                  <a:gd name="T21" fmla="*/ 2147483647 h 181"/>
                  <a:gd name="T22" fmla="*/ 2147483647 w 122"/>
                  <a:gd name="T23" fmla="*/ 2147483647 h 181"/>
                  <a:gd name="T24" fmla="*/ 2147483647 w 122"/>
                  <a:gd name="T25" fmla="*/ 2147483647 h 181"/>
                  <a:gd name="T26" fmla="*/ 2147483647 w 122"/>
                  <a:gd name="T27" fmla="*/ 2147483647 h 181"/>
                  <a:gd name="T28" fmla="*/ 2147483647 w 122"/>
                  <a:gd name="T29" fmla="*/ 2147483647 h 181"/>
                  <a:gd name="T30" fmla="*/ 2147483647 w 122"/>
                  <a:gd name="T31" fmla="*/ 2147483647 h 181"/>
                  <a:gd name="T32" fmla="*/ 2147483647 w 122"/>
                  <a:gd name="T33" fmla="*/ 2147483647 h 181"/>
                  <a:gd name="T34" fmla="*/ 2147483647 w 122"/>
                  <a:gd name="T35" fmla="*/ 2147483647 h 181"/>
                  <a:gd name="T36" fmla="*/ 2147483647 w 122"/>
                  <a:gd name="T37" fmla="*/ 2147483647 h 181"/>
                  <a:gd name="T38" fmla="*/ 2147483647 w 122"/>
                  <a:gd name="T39" fmla="*/ 2147483647 h 181"/>
                  <a:gd name="T40" fmla="*/ 2147483647 w 122"/>
                  <a:gd name="T41" fmla="*/ 2147483647 h 181"/>
                  <a:gd name="T42" fmla="*/ 2147483647 w 122"/>
                  <a:gd name="T43" fmla="*/ 2147483647 h 181"/>
                  <a:gd name="T44" fmla="*/ 2147483647 w 122"/>
                  <a:gd name="T45" fmla="*/ 2147483647 h 181"/>
                  <a:gd name="T46" fmla="*/ 2147483647 w 122"/>
                  <a:gd name="T47" fmla="*/ 2147483647 h 181"/>
                  <a:gd name="T48" fmla="*/ 2147483647 w 122"/>
                  <a:gd name="T49" fmla="*/ 2147483647 h 181"/>
                  <a:gd name="T50" fmla="*/ 2147483647 w 122"/>
                  <a:gd name="T51" fmla="*/ 2147483647 h 181"/>
                  <a:gd name="T52" fmla="*/ 2147483647 w 122"/>
                  <a:gd name="T53" fmla="*/ 2147483647 h 181"/>
                  <a:gd name="T54" fmla="*/ 2147483647 w 122"/>
                  <a:gd name="T55" fmla="*/ 2147483647 h 181"/>
                  <a:gd name="T56" fmla="*/ 2147483647 w 122"/>
                  <a:gd name="T57" fmla="*/ 2147483647 h 181"/>
                  <a:gd name="T58" fmla="*/ 2147483647 w 122"/>
                  <a:gd name="T59" fmla="*/ 2147483647 h 181"/>
                  <a:gd name="T60" fmla="*/ 2147483647 w 122"/>
                  <a:gd name="T61" fmla="*/ 2147483647 h 181"/>
                  <a:gd name="T62" fmla="*/ 2147483647 w 122"/>
                  <a:gd name="T63" fmla="*/ 2147483647 h 181"/>
                  <a:gd name="T64" fmla="*/ 2147483647 w 122"/>
                  <a:gd name="T65" fmla="*/ 2147483647 h 181"/>
                  <a:gd name="T66" fmla="*/ 2147483647 w 122"/>
                  <a:gd name="T67" fmla="*/ 2147483647 h 181"/>
                  <a:gd name="T68" fmla="*/ 2147483647 w 122"/>
                  <a:gd name="T69" fmla="*/ 2147483647 h 181"/>
                  <a:gd name="T70" fmla="*/ 2147483647 w 122"/>
                  <a:gd name="T71" fmla="*/ 2147483647 h 181"/>
                  <a:gd name="T72" fmla="*/ 2147483647 w 122"/>
                  <a:gd name="T73" fmla="*/ 2147483647 h 181"/>
                  <a:gd name="T74" fmla="*/ 0 w 122"/>
                  <a:gd name="T75" fmla="*/ 2147483647 h 181"/>
                  <a:gd name="T76" fmla="*/ 2147483647 w 122"/>
                  <a:gd name="T77" fmla="*/ 2147483647 h 181"/>
                  <a:gd name="T78" fmla="*/ 2147483647 w 122"/>
                  <a:gd name="T79" fmla="*/ 2147483647 h 181"/>
                  <a:gd name="T80" fmla="*/ 2147483647 w 122"/>
                  <a:gd name="T81" fmla="*/ 2147483647 h 181"/>
                  <a:gd name="T82" fmla="*/ 2147483647 w 122"/>
                  <a:gd name="T83" fmla="*/ 2147483647 h 181"/>
                  <a:gd name="T84" fmla="*/ 2147483647 w 122"/>
                  <a:gd name="T85" fmla="*/ 2147483647 h 181"/>
                  <a:gd name="T86" fmla="*/ 2147483647 w 122"/>
                  <a:gd name="T87" fmla="*/ 2147483647 h 181"/>
                  <a:gd name="T88" fmla="*/ 2147483647 w 122"/>
                  <a:gd name="T89" fmla="*/ 2147483647 h 181"/>
                  <a:gd name="T90" fmla="*/ 2147483647 w 122"/>
                  <a:gd name="T91" fmla="*/ 2147483647 h 1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2"/>
                  <a:gd name="T139" fmla="*/ 0 h 181"/>
                  <a:gd name="T140" fmla="*/ 122 w 122"/>
                  <a:gd name="T141" fmla="*/ 181 h 18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2" h="181">
                    <a:moveTo>
                      <a:pt x="28" y="64"/>
                    </a:moveTo>
                    <a:cubicBezTo>
                      <a:pt x="28" y="63"/>
                      <a:pt x="29" y="62"/>
                      <a:pt x="30" y="62"/>
                    </a:cubicBezTo>
                    <a:cubicBezTo>
                      <a:pt x="30" y="62"/>
                      <a:pt x="31" y="62"/>
                      <a:pt x="32" y="63"/>
                    </a:cubicBezTo>
                    <a:cubicBezTo>
                      <a:pt x="34" y="61"/>
                      <a:pt x="29" y="61"/>
                      <a:pt x="28" y="61"/>
                    </a:cubicBezTo>
                    <a:cubicBezTo>
                      <a:pt x="25" y="58"/>
                      <a:pt x="26" y="57"/>
                      <a:pt x="25" y="56"/>
                    </a:cubicBezTo>
                    <a:cubicBezTo>
                      <a:pt x="24" y="55"/>
                      <a:pt x="23" y="56"/>
                      <a:pt x="22" y="53"/>
                    </a:cubicBezTo>
                    <a:cubicBezTo>
                      <a:pt x="22" y="52"/>
                      <a:pt x="24" y="52"/>
                      <a:pt x="26" y="46"/>
                    </a:cubicBezTo>
                    <a:cubicBezTo>
                      <a:pt x="26" y="46"/>
                      <a:pt x="27" y="47"/>
                      <a:pt x="27" y="47"/>
                    </a:cubicBezTo>
                    <a:cubicBezTo>
                      <a:pt x="28" y="46"/>
                      <a:pt x="29" y="46"/>
                      <a:pt x="30" y="46"/>
                    </a:cubicBezTo>
                    <a:cubicBezTo>
                      <a:pt x="29" y="47"/>
                      <a:pt x="29" y="48"/>
                      <a:pt x="28" y="48"/>
                    </a:cubicBezTo>
                    <a:cubicBezTo>
                      <a:pt x="28" y="50"/>
                      <a:pt x="28" y="53"/>
                      <a:pt x="29" y="54"/>
                    </a:cubicBezTo>
                    <a:cubicBezTo>
                      <a:pt x="30" y="56"/>
                      <a:pt x="31" y="56"/>
                      <a:pt x="33" y="57"/>
                    </a:cubicBezTo>
                    <a:cubicBezTo>
                      <a:pt x="34" y="59"/>
                      <a:pt x="35" y="61"/>
                      <a:pt x="38" y="61"/>
                    </a:cubicBezTo>
                    <a:cubicBezTo>
                      <a:pt x="39" y="62"/>
                      <a:pt x="38" y="64"/>
                      <a:pt x="38" y="65"/>
                    </a:cubicBezTo>
                    <a:cubicBezTo>
                      <a:pt x="39" y="65"/>
                      <a:pt x="40" y="63"/>
                      <a:pt x="41" y="65"/>
                    </a:cubicBezTo>
                    <a:cubicBezTo>
                      <a:pt x="41" y="67"/>
                      <a:pt x="40" y="68"/>
                      <a:pt x="39" y="70"/>
                    </a:cubicBezTo>
                    <a:cubicBezTo>
                      <a:pt x="39" y="72"/>
                      <a:pt x="38" y="75"/>
                      <a:pt x="39" y="77"/>
                    </a:cubicBezTo>
                    <a:cubicBezTo>
                      <a:pt x="40" y="79"/>
                      <a:pt x="41" y="81"/>
                      <a:pt x="41" y="83"/>
                    </a:cubicBezTo>
                    <a:cubicBezTo>
                      <a:pt x="42" y="87"/>
                      <a:pt x="42" y="92"/>
                      <a:pt x="43" y="97"/>
                    </a:cubicBezTo>
                    <a:cubicBezTo>
                      <a:pt x="43" y="99"/>
                      <a:pt x="46" y="100"/>
                      <a:pt x="46" y="103"/>
                    </a:cubicBezTo>
                    <a:cubicBezTo>
                      <a:pt x="47" y="111"/>
                      <a:pt x="48" y="111"/>
                      <a:pt x="48" y="114"/>
                    </a:cubicBezTo>
                    <a:cubicBezTo>
                      <a:pt x="48" y="115"/>
                      <a:pt x="46" y="116"/>
                      <a:pt x="47" y="118"/>
                    </a:cubicBezTo>
                    <a:cubicBezTo>
                      <a:pt x="47" y="118"/>
                      <a:pt x="47" y="120"/>
                      <a:pt x="46" y="121"/>
                    </a:cubicBezTo>
                    <a:cubicBezTo>
                      <a:pt x="46" y="121"/>
                      <a:pt x="45" y="121"/>
                      <a:pt x="44" y="121"/>
                    </a:cubicBezTo>
                    <a:cubicBezTo>
                      <a:pt x="43" y="123"/>
                      <a:pt x="45" y="124"/>
                      <a:pt x="48" y="125"/>
                    </a:cubicBezTo>
                    <a:cubicBezTo>
                      <a:pt x="49" y="126"/>
                      <a:pt x="48" y="128"/>
                      <a:pt x="49" y="129"/>
                    </a:cubicBezTo>
                    <a:cubicBezTo>
                      <a:pt x="49" y="130"/>
                      <a:pt x="49" y="132"/>
                      <a:pt x="50" y="133"/>
                    </a:cubicBezTo>
                    <a:cubicBezTo>
                      <a:pt x="50" y="134"/>
                      <a:pt x="50" y="136"/>
                      <a:pt x="51" y="137"/>
                    </a:cubicBezTo>
                    <a:cubicBezTo>
                      <a:pt x="53" y="139"/>
                      <a:pt x="54" y="141"/>
                      <a:pt x="56" y="144"/>
                    </a:cubicBezTo>
                    <a:cubicBezTo>
                      <a:pt x="56" y="145"/>
                      <a:pt x="57" y="145"/>
                      <a:pt x="57" y="146"/>
                    </a:cubicBezTo>
                    <a:cubicBezTo>
                      <a:pt x="59" y="147"/>
                      <a:pt x="61" y="148"/>
                      <a:pt x="65" y="153"/>
                    </a:cubicBezTo>
                    <a:cubicBezTo>
                      <a:pt x="67" y="155"/>
                      <a:pt x="70" y="155"/>
                      <a:pt x="72" y="157"/>
                    </a:cubicBezTo>
                    <a:cubicBezTo>
                      <a:pt x="77" y="162"/>
                      <a:pt x="79" y="163"/>
                      <a:pt x="83" y="165"/>
                    </a:cubicBezTo>
                    <a:cubicBezTo>
                      <a:pt x="87" y="169"/>
                      <a:pt x="90" y="169"/>
                      <a:pt x="90" y="169"/>
                    </a:cubicBezTo>
                    <a:cubicBezTo>
                      <a:pt x="92" y="173"/>
                      <a:pt x="94" y="172"/>
                      <a:pt x="96" y="173"/>
                    </a:cubicBezTo>
                    <a:cubicBezTo>
                      <a:pt x="99" y="176"/>
                      <a:pt x="98" y="179"/>
                      <a:pt x="105" y="180"/>
                    </a:cubicBezTo>
                    <a:cubicBezTo>
                      <a:pt x="106" y="180"/>
                      <a:pt x="107" y="181"/>
                      <a:pt x="108" y="181"/>
                    </a:cubicBezTo>
                    <a:cubicBezTo>
                      <a:pt x="109" y="180"/>
                      <a:pt x="107" y="177"/>
                      <a:pt x="107" y="177"/>
                    </a:cubicBezTo>
                    <a:cubicBezTo>
                      <a:pt x="107" y="174"/>
                      <a:pt x="108" y="175"/>
                      <a:pt x="106" y="172"/>
                    </a:cubicBezTo>
                    <a:cubicBezTo>
                      <a:pt x="107" y="169"/>
                      <a:pt x="107" y="170"/>
                      <a:pt x="105" y="166"/>
                    </a:cubicBezTo>
                    <a:cubicBezTo>
                      <a:pt x="106" y="164"/>
                      <a:pt x="106" y="164"/>
                      <a:pt x="104" y="162"/>
                    </a:cubicBezTo>
                    <a:cubicBezTo>
                      <a:pt x="104" y="158"/>
                      <a:pt x="100" y="158"/>
                      <a:pt x="100" y="156"/>
                    </a:cubicBezTo>
                    <a:cubicBezTo>
                      <a:pt x="101" y="155"/>
                      <a:pt x="100" y="154"/>
                      <a:pt x="100" y="154"/>
                    </a:cubicBezTo>
                    <a:cubicBezTo>
                      <a:pt x="98" y="153"/>
                      <a:pt x="97" y="155"/>
                      <a:pt x="96" y="154"/>
                    </a:cubicBezTo>
                    <a:cubicBezTo>
                      <a:pt x="96" y="154"/>
                      <a:pt x="96" y="153"/>
                      <a:pt x="96" y="153"/>
                    </a:cubicBezTo>
                    <a:cubicBezTo>
                      <a:pt x="97" y="153"/>
                      <a:pt x="98" y="152"/>
                      <a:pt x="99" y="152"/>
                    </a:cubicBezTo>
                    <a:cubicBezTo>
                      <a:pt x="100" y="149"/>
                      <a:pt x="99" y="147"/>
                      <a:pt x="100" y="145"/>
                    </a:cubicBezTo>
                    <a:cubicBezTo>
                      <a:pt x="101" y="145"/>
                      <a:pt x="102" y="144"/>
                      <a:pt x="103" y="144"/>
                    </a:cubicBezTo>
                    <a:cubicBezTo>
                      <a:pt x="102" y="143"/>
                      <a:pt x="100" y="143"/>
                      <a:pt x="99" y="142"/>
                    </a:cubicBezTo>
                    <a:cubicBezTo>
                      <a:pt x="98" y="139"/>
                      <a:pt x="96" y="140"/>
                      <a:pt x="95" y="139"/>
                    </a:cubicBezTo>
                    <a:cubicBezTo>
                      <a:pt x="93" y="137"/>
                      <a:pt x="94" y="134"/>
                      <a:pt x="93" y="132"/>
                    </a:cubicBezTo>
                    <a:cubicBezTo>
                      <a:pt x="91" y="125"/>
                      <a:pt x="95" y="127"/>
                      <a:pt x="97" y="124"/>
                    </a:cubicBezTo>
                    <a:cubicBezTo>
                      <a:pt x="97" y="123"/>
                      <a:pt x="97" y="120"/>
                      <a:pt x="96" y="119"/>
                    </a:cubicBezTo>
                    <a:cubicBezTo>
                      <a:pt x="93" y="117"/>
                      <a:pt x="89" y="119"/>
                      <a:pt x="85" y="113"/>
                    </a:cubicBezTo>
                    <a:cubicBezTo>
                      <a:pt x="83" y="110"/>
                      <a:pt x="83" y="107"/>
                      <a:pt x="83" y="105"/>
                    </a:cubicBezTo>
                    <a:cubicBezTo>
                      <a:pt x="86" y="105"/>
                      <a:pt x="87" y="105"/>
                      <a:pt x="88" y="103"/>
                    </a:cubicBezTo>
                    <a:cubicBezTo>
                      <a:pt x="88" y="101"/>
                      <a:pt x="86" y="100"/>
                      <a:pt x="84" y="99"/>
                    </a:cubicBezTo>
                    <a:cubicBezTo>
                      <a:pt x="80" y="96"/>
                      <a:pt x="81" y="99"/>
                      <a:pt x="79" y="100"/>
                    </a:cubicBezTo>
                    <a:cubicBezTo>
                      <a:pt x="78" y="99"/>
                      <a:pt x="78" y="98"/>
                      <a:pt x="77" y="98"/>
                    </a:cubicBezTo>
                    <a:cubicBezTo>
                      <a:pt x="76" y="97"/>
                      <a:pt x="73" y="98"/>
                      <a:pt x="73" y="95"/>
                    </a:cubicBezTo>
                    <a:cubicBezTo>
                      <a:pt x="73" y="94"/>
                      <a:pt x="73" y="94"/>
                      <a:pt x="73" y="93"/>
                    </a:cubicBezTo>
                    <a:cubicBezTo>
                      <a:pt x="73" y="91"/>
                      <a:pt x="72" y="90"/>
                      <a:pt x="71" y="90"/>
                    </a:cubicBezTo>
                    <a:cubicBezTo>
                      <a:pt x="70" y="90"/>
                      <a:pt x="68" y="91"/>
                      <a:pt x="67" y="92"/>
                    </a:cubicBezTo>
                    <a:cubicBezTo>
                      <a:pt x="67" y="92"/>
                      <a:pt x="66" y="92"/>
                      <a:pt x="67" y="93"/>
                    </a:cubicBezTo>
                    <a:cubicBezTo>
                      <a:pt x="67" y="94"/>
                      <a:pt x="67" y="94"/>
                      <a:pt x="67" y="95"/>
                    </a:cubicBezTo>
                    <a:cubicBezTo>
                      <a:pt x="62" y="97"/>
                      <a:pt x="60" y="89"/>
                      <a:pt x="58" y="85"/>
                    </a:cubicBezTo>
                    <a:cubicBezTo>
                      <a:pt x="58" y="83"/>
                      <a:pt x="58" y="83"/>
                      <a:pt x="57" y="82"/>
                    </a:cubicBezTo>
                    <a:cubicBezTo>
                      <a:pt x="56" y="81"/>
                      <a:pt x="58" y="80"/>
                      <a:pt x="55" y="79"/>
                    </a:cubicBezTo>
                    <a:cubicBezTo>
                      <a:pt x="54" y="79"/>
                      <a:pt x="56" y="77"/>
                      <a:pt x="53" y="78"/>
                    </a:cubicBezTo>
                    <a:cubicBezTo>
                      <a:pt x="52" y="76"/>
                      <a:pt x="49" y="73"/>
                      <a:pt x="50" y="71"/>
                    </a:cubicBezTo>
                    <a:cubicBezTo>
                      <a:pt x="54" y="70"/>
                      <a:pt x="51" y="67"/>
                      <a:pt x="52" y="66"/>
                    </a:cubicBezTo>
                    <a:cubicBezTo>
                      <a:pt x="54" y="67"/>
                      <a:pt x="55" y="68"/>
                      <a:pt x="56" y="66"/>
                    </a:cubicBezTo>
                    <a:cubicBezTo>
                      <a:pt x="58" y="64"/>
                      <a:pt x="53" y="63"/>
                      <a:pt x="54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5" y="60"/>
                      <a:pt x="54" y="58"/>
                      <a:pt x="54" y="56"/>
                    </a:cubicBezTo>
                    <a:cubicBezTo>
                      <a:pt x="55" y="55"/>
                      <a:pt x="56" y="56"/>
                      <a:pt x="56" y="57"/>
                    </a:cubicBezTo>
                    <a:cubicBezTo>
                      <a:pt x="58" y="57"/>
                      <a:pt x="58" y="60"/>
                      <a:pt x="61" y="60"/>
                    </a:cubicBezTo>
                    <a:cubicBezTo>
                      <a:pt x="61" y="59"/>
                      <a:pt x="58" y="57"/>
                      <a:pt x="58" y="53"/>
                    </a:cubicBezTo>
                    <a:cubicBezTo>
                      <a:pt x="58" y="52"/>
                      <a:pt x="59" y="51"/>
                      <a:pt x="59" y="50"/>
                    </a:cubicBezTo>
                    <a:cubicBezTo>
                      <a:pt x="59" y="46"/>
                      <a:pt x="57" y="47"/>
                      <a:pt x="61" y="41"/>
                    </a:cubicBezTo>
                    <a:cubicBezTo>
                      <a:pt x="62" y="40"/>
                      <a:pt x="62" y="39"/>
                      <a:pt x="63" y="38"/>
                    </a:cubicBezTo>
                    <a:cubicBezTo>
                      <a:pt x="66" y="37"/>
                      <a:pt x="69" y="37"/>
                      <a:pt x="72" y="37"/>
                    </a:cubicBezTo>
                    <a:cubicBezTo>
                      <a:pt x="74" y="36"/>
                      <a:pt x="71" y="35"/>
                      <a:pt x="70" y="33"/>
                    </a:cubicBezTo>
                    <a:cubicBezTo>
                      <a:pt x="69" y="31"/>
                      <a:pt x="69" y="29"/>
                      <a:pt x="68" y="26"/>
                    </a:cubicBezTo>
                    <a:cubicBezTo>
                      <a:pt x="68" y="25"/>
                      <a:pt x="67" y="24"/>
                      <a:pt x="67" y="23"/>
                    </a:cubicBezTo>
                    <a:cubicBezTo>
                      <a:pt x="69" y="21"/>
                      <a:pt x="68" y="20"/>
                      <a:pt x="65" y="19"/>
                    </a:cubicBezTo>
                    <a:cubicBezTo>
                      <a:pt x="65" y="18"/>
                      <a:pt x="66" y="17"/>
                      <a:pt x="66" y="15"/>
                    </a:cubicBezTo>
                    <a:cubicBezTo>
                      <a:pt x="66" y="15"/>
                      <a:pt x="64" y="16"/>
                      <a:pt x="64" y="15"/>
                    </a:cubicBezTo>
                    <a:cubicBezTo>
                      <a:pt x="66" y="12"/>
                      <a:pt x="66" y="13"/>
                      <a:pt x="63" y="10"/>
                    </a:cubicBezTo>
                    <a:cubicBezTo>
                      <a:pt x="63" y="8"/>
                      <a:pt x="65" y="8"/>
                      <a:pt x="63" y="4"/>
                    </a:cubicBezTo>
                    <a:cubicBezTo>
                      <a:pt x="63" y="4"/>
                      <a:pt x="63" y="4"/>
                      <a:pt x="63" y="3"/>
                    </a:cubicBezTo>
                    <a:cubicBezTo>
                      <a:pt x="62" y="3"/>
                      <a:pt x="61" y="3"/>
                      <a:pt x="61" y="2"/>
                    </a:cubicBezTo>
                    <a:cubicBezTo>
                      <a:pt x="59" y="2"/>
                      <a:pt x="57" y="3"/>
                      <a:pt x="57" y="2"/>
                    </a:cubicBezTo>
                    <a:cubicBezTo>
                      <a:pt x="56" y="2"/>
                      <a:pt x="56" y="0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2" y="4"/>
                      <a:pt x="53" y="6"/>
                      <a:pt x="53" y="8"/>
                    </a:cubicBezTo>
                    <a:cubicBezTo>
                      <a:pt x="51" y="10"/>
                      <a:pt x="52" y="11"/>
                      <a:pt x="51" y="13"/>
                    </a:cubicBezTo>
                    <a:cubicBezTo>
                      <a:pt x="50" y="14"/>
                      <a:pt x="49" y="15"/>
                      <a:pt x="50" y="17"/>
                    </a:cubicBezTo>
                    <a:cubicBezTo>
                      <a:pt x="49" y="18"/>
                      <a:pt x="50" y="20"/>
                      <a:pt x="48" y="22"/>
                    </a:cubicBezTo>
                    <a:cubicBezTo>
                      <a:pt x="46" y="22"/>
                      <a:pt x="44" y="20"/>
                      <a:pt x="42" y="21"/>
                    </a:cubicBezTo>
                    <a:cubicBezTo>
                      <a:pt x="39" y="21"/>
                      <a:pt x="37" y="22"/>
                      <a:pt x="35" y="23"/>
                    </a:cubicBezTo>
                    <a:cubicBezTo>
                      <a:pt x="34" y="24"/>
                      <a:pt x="33" y="27"/>
                      <a:pt x="32" y="25"/>
                    </a:cubicBezTo>
                    <a:cubicBezTo>
                      <a:pt x="30" y="23"/>
                      <a:pt x="30" y="21"/>
                      <a:pt x="30" y="19"/>
                    </a:cubicBezTo>
                    <a:cubicBezTo>
                      <a:pt x="30" y="17"/>
                      <a:pt x="31" y="16"/>
                      <a:pt x="30" y="15"/>
                    </a:cubicBezTo>
                    <a:cubicBezTo>
                      <a:pt x="28" y="14"/>
                      <a:pt x="26" y="16"/>
                      <a:pt x="24" y="17"/>
                    </a:cubicBezTo>
                    <a:cubicBezTo>
                      <a:pt x="22" y="17"/>
                      <a:pt x="20" y="16"/>
                      <a:pt x="19" y="16"/>
                    </a:cubicBezTo>
                    <a:cubicBezTo>
                      <a:pt x="17" y="16"/>
                      <a:pt x="17" y="19"/>
                      <a:pt x="16" y="19"/>
                    </a:cubicBezTo>
                    <a:cubicBezTo>
                      <a:pt x="14" y="20"/>
                      <a:pt x="13" y="20"/>
                      <a:pt x="13" y="21"/>
                    </a:cubicBezTo>
                    <a:cubicBezTo>
                      <a:pt x="12" y="23"/>
                      <a:pt x="12" y="24"/>
                      <a:pt x="10" y="25"/>
                    </a:cubicBezTo>
                    <a:cubicBezTo>
                      <a:pt x="9" y="29"/>
                      <a:pt x="7" y="27"/>
                      <a:pt x="6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4" y="31"/>
                      <a:pt x="3" y="30"/>
                      <a:pt x="3" y="31"/>
                    </a:cubicBezTo>
                    <a:cubicBezTo>
                      <a:pt x="1" y="31"/>
                      <a:pt x="1" y="33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0" y="39"/>
                      <a:pt x="3" y="39"/>
                    </a:cubicBezTo>
                    <a:cubicBezTo>
                      <a:pt x="6" y="41"/>
                      <a:pt x="3" y="43"/>
                      <a:pt x="4" y="44"/>
                    </a:cubicBezTo>
                    <a:cubicBezTo>
                      <a:pt x="5" y="45"/>
                      <a:pt x="6" y="45"/>
                      <a:pt x="8" y="46"/>
                    </a:cubicBezTo>
                    <a:cubicBezTo>
                      <a:pt x="9" y="46"/>
                      <a:pt x="10" y="46"/>
                      <a:pt x="11" y="46"/>
                    </a:cubicBezTo>
                    <a:cubicBezTo>
                      <a:pt x="12" y="47"/>
                      <a:pt x="10" y="48"/>
                      <a:pt x="12" y="49"/>
                    </a:cubicBezTo>
                    <a:cubicBezTo>
                      <a:pt x="13" y="50"/>
                      <a:pt x="14" y="50"/>
                      <a:pt x="15" y="51"/>
                    </a:cubicBezTo>
                    <a:cubicBezTo>
                      <a:pt x="15" y="52"/>
                      <a:pt x="13" y="53"/>
                      <a:pt x="14" y="54"/>
                    </a:cubicBezTo>
                    <a:cubicBezTo>
                      <a:pt x="15" y="56"/>
                      <a:pt x="18" y="54"/>
                      <a:pt x="20" y="55"/>
                    </a:cubicBezTo>
                    <a:cubicBezTo>
                      <a:pt x="21" y="56"/>
                      <a:pt x="22" y="58"/>
                      <a:pt x="22" y="59"/>
                    </a:cubicBezTo>
                    <a:cubicBezTo>
                      <a:pt x="24" y="61"/>
                      <a:pt x="25" y="60"/>
                      <a:pt x="25" y="61"/>
                    </a:cubicBezTo>
                    <a:cubicBezTo>
                      <a:pt x="26" y="62"/>
                      <a:pt x="25" y="63"/>
                      <a:pt x="28" y="64"/>
                    </a:cubicBezTo>
                    <a:close/>
                    <a:moveTo>
                      <a:pt x="118" y="88"/>
                    </a:moveTo>
                    <a:cubicBezTo>
                      <a:pt x="118" y="87"/>
                      <a:pt x="118" y="87"/>
                      <a:pt x="119" y="86"/>
                    </a:cubicBezTo>
                    <a:cubicBezTo>
                      <a:pt x="121" y="86"/>
                      <a:pt x="121" y="86"/>
                      <a:pt x="122" y="86"/>
                    </a:cubicBezTo>
                    <a:cubicBezTo>
                      <a:pt x="121" y="87"/>
                      <a:pt x="119" y="88"/>
                      <a:pt x="118" y="88"/>
                    </a:cubicBezTo>
                    <a:close/>
                    <a:moveTo>
                      <a:pt x="108" y="91"/>
                    </a:moveTo>
                    <a:cubicBezTo>
                      <a:pt x="108" y="94"/>
                      <a:pt x="112" y="91"/>
                      <a:pt x="115" y="92"/>
                    </a:cubicBezTo>
                    <a:cubicBezTo>
                      <a:pt x="115" y="93"/>
                      <a:pt x="115" y="93"/>
                      <a:pt x="114" y="93"/>
                    </a:cubicBezTo>
                    <a:cubicBezTo>
                      <a:pt x="112" y="93"/>
                      <a:pt x="107" y="94"/>
                      <a:pt x="106" y="92"/>
                    </a:cubicBezTo>
                    <a:cubicBezTo>
                      <a:pt x="107" y="92"/>
                      <a:pt x="107" y="91"/>
                      <a:pt x="108" y="91"/>
                    </a:cubicBezTo>
                    <a:close/>
                    <a:moveTo>
                      <a:pt x="64" y="74"/>
                    </a:moveTo>
                    <a:cubicBezTo>
                      <a:pt x="64" y="78"/>
                      <a:pt x="63" y="81"/>
                      <a:pt x="64" y="84"/>
                    </a:cubicBezTo>
                    <a:cubicBezTo>
                      <a:pt x="63" y="85"/>
                      <a:pt x="63" y="84"/>
                      <a:pt x="62" y="81"/>
                    </a:cubicBezTo>
                    <a:cubicBezTo>
                      <a:pt x="60" y="79"/>
                      <a:pt x="61" y="78"/>
                      <a:pt x="62" y="77"/>
                    </a:cubicBezTo>
                    <a:cubicBezTo>
                      <a:pt x="61" y="75"/>
                      <a:pt x="61" y="74"/>
                      <a:pt x="61" y="73"/>
                    </a:cubicBezTo>
                    <a:cubicBezTo>
                      <a:pt x="62" y="73"/>
                      <a:pt x="63" y="74"/>
                      <a:pt x="64" y="74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29" tIns="45380" rIns="90729" bIns="45380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ysClr val="windowText" lastClr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3" name="Freeform 53"/>
              <p:cNvSpPr>
                <a:spLocks/>
              </p:cNvSpPr>
              <p:nvPr/>
            </p:nvSpPr>
            <p:spPr bwMode="auto">
              <a:xfrm>
                <a:off x="2924148" y="5499467"/>
                <a:ext cx="476309" cy="377057"/>
              </a:xfrm>
              <a:custGeom>
                <a:avLst/>
                <a:gdLst>
                  <a:gd name="T0" fmla="*/ 2147483646 w 49"/>
                  <a:gd name="T1" fmla="*/ 2147483646 h 57"/>
                  <a:gd name="T2" fmla="*/ 2147483646 w 49"/>
                  <a:gd name="T3" fmla="*/ 2147483646 h 57"/>
                  <a:gd name="T4" fmla="*/ 2147483646 w 49"/>
                  <a:gd name="T5" fmla="*/ 2147483646 h 57"/>
                  <a:gd name="T6" fmla="*/ 2147483646 w 49"/>
                  <a:gd name="T7" fmla="*/ 2147483646 h 57"/>
                  <a:gd name="T8" fmla="*/ 2147483646 w 49"/>
                  <a:gd name="T9" fmla="*/ 2147483646 h 57"/>
                  <a:gd name="T10" fmla="*/ 2147483646 w 49"/>
                  <a:gd name="T11" fmla="*/ 2147483646 h 57"/>
                  <a:gd name="T12" fmla="*/ 2147483646 w 49"/>
                  <a:gd name="T13" fmla="*/ 2147483646 h 57"/>
                  <a:gd name="T14" fmla="*/ 2147483646 w 49"/>
                  <a:gd name="T15" fmla="*/ 2147483646 h 57"/>
                  <a:gd name="T16" fmla="*/ 2147483646 w 49"/>
                  <a:gd name="T17" fmla="*/ 2147483646 h 57"/>
                  <a:gd name="T18" fmla="*/ 2147483646 w 49"/>
                  <a:gd name="T19" fmla="*/ 2147483646 h 57"/>
                  <a:gd name="T20" fmla="*/ 2147483646 w 49"/>
                  <a:gd name="T21" fmla="*/ 2147483646 h 57"/>
                  <a:gd name="T22" fmla="*/ 2147483646 w 49"/>
                  <a:gd name="T23" fmla="*/ 2147483646 h 57"/>
                  <a:gd name="T24" fmla="*/ 2147483646 w 49"/>
                  <a:gd name="T25" fmla="*/ 2147483646 h 57"/>
                  <a:gd name="T26" fmla="*/ 2147483646 w 49"/>
                  <a:gd name="T27" fmla="*/ 2147483646 h 57"/>
                  <a:gd name="T28" fmla="*/ 2147483646 w 49"/>
                  <a:gd name="T29" fmla="*/ 2147483646 h 57"/>
                  <a:gd name="T30" fmla="*/ 2147483646 w 49"/>
                  <a:gd name="T31" fmla="*/ 2147483646 h 57"/>
                  <a:gd name="T32" fmla="*/ 2147483646 w 49"/>
                  <a:gd name="T33" fmla="*/ 2147483646 h 57"/>
                  <a:gd name="T34" fmla="*/ 2147483646 w 49"/>
                  <a:gd name="T35" fmla="*/ 2147483646 h 57"/>
                  <a:gd name="T36" fmla="*/ 2147483646 w 49"/>
                  <a:gd name="T37" fmla="*/ 2147483646 h 57"/>
                  <a:gd name="T38" fmla="*/ 2147483646 w 49"/>
                  <a:gd name="T39" fmla="*/ 2147483646 h 57"/>
                  <a:gd name="T40" fmla="*/ 2147483646 w 49"/>
                  <a:gd name="T41" fmla="*/ 2147483646 h 57"/>
                  <a:gd name="T42" fmla="*/ 2147483646 w 49"/>
                  <a:gd name="T43" fmla="*/ 2147483646 h 57"/>
                  <a:gd name="T44" fmla="*/ 2147483646 w 49"/>
                  <a:gd name="T45" fmla="*/ 2147483646 h 57"/>
                  <a:gd name="T46" fmla="*/ 2147483646 w 49"/>
                  <a:gd name="T47" fmla="*/ 2147483646 h 57"/>
                  <a:gd name="T48" fmla="*/ 2147483646 w 49"/>
                  <a:gd name="T49" fmla="*/ 2147483646 h 57"/>
                  <a:gd name="T50" fmla="*/ 2147483646 w 49"/>
                  <a:gd name="T51" fmla="*/ 2147483646 h 57"/>
                  <a:gd name="T52" fmla="*/ 2147483646 w 49"/>
                  <a:gd name="T53" fmla="*/ 0 h 57"/>
                  <a:gd name="T54" fmla="*/ 2147483646 w 49"/>
                  <a:gd name="T55" fmla="*/ 2147483646 h 57"/>
                  <a:gd name="T56" fmla="*/ 2147483646 w 49"/>
                  <a:gd name="T57" fmla="*/ 2147483646 h 57"/>
                  <a:gd name="T58" fmla="*/ 2147483646 w 49"/>
                  <a:gd name="T59" fmla="*/ 2147483646 h 57"/>
                  <a:gd name="T60" fmla="*/ 0 w 49"/>
                  <a:gd name="T61" fmla="*/ 2147483646 h 57"/>
                  <a:gd name="T62" fmla="*/ 2147483646 w 49"/>
                  <a:gd name="T63" fmla="*/ 2147483646 h 57"/>
                  <a:gd name="T64" fmla="*/ 2147483646 w 49"/>
                  <a:gd name="T65" fmla="*/ 2147483646 h 57"/>
                  <a:gd name="T66" fmla="*/ 2147483646 w 49"/>
                  <a:gd name="T67" fmla="*/ 2147483646 h 57"/>
                  <a:gd name="T68" fmla="*/ 2147483646 w 49"/>
                  <a:gd name="T69" fmla="*/ 2147483646 h 57"/>
                  <a:gd name="T70" fmla="*/ 2147483646 w 49"/>
                  <a:gd name="T71" fmla="*/ 2147483646 h 57"/>
                  <a:gd name="T72" fmla="*/ 2147483646 w 49"/>
                  <a:gd name="T73" fmla="*/ 2147483646 h 57"/>
                  <a:gd name="T74" fmla="*/ 2147483646 w 49"/>
                  <a:gd name="T75" fmla="*/ 2147483646 h 57"/>
                  <a:gd name="T76" fmla="*/ 2147483646 w 49"/>
                  <a:gd name="T77" fmla="*/ 2147483646 h 57"/>
                  <a:gd name="T78" fmla="*/ 2147483646 w 49"/>
                  <a:gd name="T79" fmla="*/ 2147483646 h 57"/>
                  <a:gd name="T80" fmla="*/ 2147483646 w 49"/>
                  <a:gd name="T81" fmla="*/ 2147483646 h 57"/>
                  <a:gd name="T82" fmla="*/ 2147483646 w 49"/>
                  <a:gd name="T83" fmla="*/ 2147483646 h 57"/>
                  <a:gd name="T84" fmla="*/ 2147483646 w 49"/>
                  <a:gd name="T85" fmla="*/ 2147483646 h 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"/>
                  <a:gd name="T130" fmla="*/ 0 h 57"/>
                  <a:gd name="T131" fmla="*/ 49 w 49"/>
                  <a:gd name="T132" fmla="*/ 57 h 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" h="57">
                    <a:moveTo>
                      <a:pt x="18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7"/>
                      <a:pt x="15" y="57"/>
                      <a:pt x="22" y="56"/>
                    </a:cubicBezTo>
                    <a:cubicBezTo>
                      <a:pt x="28" y="55"/>
                      <a:pt x="23" y="50"/>
                      <a:pt x="27" y="49"/>
                    </a:cubicBezTo>
                    <a:cubicBezTo>
                      <a:pt x="30" y="47"/>
                      <a:pt x="31" y="51"/>
                      <a:pt x="33" y="50"/>
                    </a:cubicBezTo>
                    <a:cubicBezTo>
                      <a:pt x="34" y="49"/>
                      <a:pt x="35" y="48"/>
                      <a:pt x="36" y="48"/>
                    </a:cubicBezTo>
                    <a:cubicBezTo>
                      <a:pt x="38" y="48"/>
                      <a:pt x="38" y="50"/>
                      <a:pt x="41" y="50"/>
                    </a:cubicBezTo>
                    <a:cubicBezTo>
                      <a:pt x="44" y="51"/>
                      <a:pt x="46" y="49"/>
                      <a:pt x="47" y="49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47"/>
                      <a:pt x="48" y="44"/>
                      <a:pt x="48" y="42"/>
                    </a:cubicBezTo>
                    <a:cubicBezTo>
                      <a:pt x="47" y="40"/>
                      <a:pt x="48" y="40"/>
                      <a:pt x="48" y="39"/>
                    </a:cubicBezTo>
                    <a:cubicBezTo>
                      <a:pt x="48" y="38"/>
                      <a:pt x="47" y="38"/>
                      <a:pt x="47" y="37"/>
                    </a:cubicBezTo>
                    <a:cubicBezTo>
                      <a:pt x="46" y="36"/>
                      <a:pt x="48" y="35"/>
                      <a:pt x="48" y="34"/>
                    </a:cubicBezTo>
                    <a:cubicBezTo>
                      <a:pt x="48" y="34"/>
                      <a:pt x="46" y="33"/>
                      <a:pt x="46" y="33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4" y="25"/>
                      <a:pt x="43" y="26"/>
                      <a:pt x="43" y="25"/>
                    </a:cubicBezTo>
                    <a:cubicBezTo>
                      <a:pt x="42" y="25"/>
                      <a:pt x="42" y="23"/>
                      <a:pt x="41" y="23"/>
                    </a:cubicBezTo>
                    <a:cubicBezTo>
                      <a:pt x="40" y="23"/>
                      <a:pt x="39" y="24"/>
                      <a:pt x="38" y="23"/>
                    </a:cubicBezTo>
                    <a:cubicBezTo>
                      <a:pt x="36" y="22"/>
                      <a:pt x="36" y="17"/>
                      <a:pt x="33" y="16"/>
                    </a:cubicBezTo>
                    <a:cubicBezTo>
                      <a:pt x="31" y="15"/>
                      <a:pt x="30" y="17"/>
                      <a:pt x="29" y="16"/>
                    </a:cubicBezTo>
                    <a:cubicBezTo>
                      <a:pt x="27" y="16"/>
                      <a:pt x="27" y="14"/>
                      <a:pt x="26" y="13"/>
                    </a:cubicBezTo>
                    <a:cubicBezTo>
                      <a:pt x="25" y="12"/>
                      <a:pt x="24" y="13"/>
                      <a:pt x="23" y="12"/>
                    </a:cubicBezTo>
                    <a:cubicBezTo>
                      <a:pt x="22" y="11"/>
                      <a:pt x="22" y="10"/>
                      <a:pt x="21" y="8"/>
                    </a:cubicBezTo>
                    <a:cubicBezTo>
                      <a:pt x="18" y="9"/>
                      <a:pt x="17" y="7"/>
                      <a:pt x="15" y="6"/>
                    </a:cubicBezTo>
                    <a:cubicBezTo>
                      <a:pt x="14" y="6"/>
                      <a:pt x="13" y="6"/>
                      <a:pt x="12" y="5"/>
                    </a:cubicBezTo>
                    <a:cubicBezTo>
                      <a:pt x="11" y="4"/>
                      <a:pt x="13" y="1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3"/>
                      <a:pt x="5" y="4"/>
                      <a:pt x="4" y="4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2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5" y="13"/>
                      <a:pt x="2" y="14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6" y="15"/>
                      <a:pt x="6" y="17"/>
                      <a:pt x="7" y="17"/>
                    </a:cubicBezTo>
                    <a:cubicBezTo>
                      <a:pt x="8" y="18"/>
                      <a:pt x="9" y="16"/>
                      <a:pt x="11" y="19"/>
                    </a:cubicBezTo>
                    <a:cubicBezTo>
                      <a:pt x="12" y="21"/>
                      <a:pt x="13" y="22"/>
                      <a:pt x="13" y="24"/>
                    </a:cubicBezTo>
                    <a:cubicBezTo>
                      <a:pt x="12" y="26"/>
                      <a:pt x="9" y="27"/>
                      <a:pt x="8" y="29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2" y="34"/>
                      <a:pt x="11" y="36"/>
                      <a:pt x="13" y="36"/>
                    </a:cubicBezTo>
                    <a:cubicBezTo>
                      <a:pt x="14" y="37"/>
                      <a:pt x="14" y="36"/>
                      <a:pt x="16" y="36"/>
                    </a:cubicBezTo>
                    <a:cubicBezTo>
                      <a:pt x="16" y="36"/>
                      <a:pt x="15" y="38"/>
                      <a:pt x="16" y="40"/>
                    </a:cubicBezTo>
                    <a:cubicBezTo>
                      <a:pt x="16" y="41"/>
                      <a:pt x="18" y="43"/>
                      <a:pt x="18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4" name="Freeform 14"/>
              <p:cNvSpPr>
                <a:spLocks/>
              </p:cNvSpPr>
              <p:nvPr/>
            </p:nvSpPr>
            <p:spPr bwMode="auto">
              <a:xfrm>
                <a:off x="5214379" y="6362522"/>
                <a:ext cx="660369" cy="331293"/>
              </a:xfrm>
              <a:custGeom>
                <a:avLst/>
                <a:gdLst>
                  <a:gd name="T0" fmla="*/ 0 w 68"/>
                  <a:gd name="T1" fmla="*/ 2147483646 h 50"/>
                  <a:gd name="T2" fmla="*/ 2147483646 w 68"/>
                  <a:gd name="T3" fmla="*/ 2147483646 h 50"/>
                  <a:gd name="T4" fmla="*/ 2147483646 w 68"/>
                  <a:gd name="T5" fmla="*/ 2147483646 h 50"/>
                  <a:gd name="T6" fmla="*/ 2147483646 w 68"/>
                  <a:gd name="T7" fmla="*/ 2147483646 h 50"/>
                  <a:gd name="T8" fmla="*/ 2147483646 w 68"/>
                  <a:gd name="T9" fmla="*/ 2147483646 h 50"/>
                  <a:gd name="T10" fmla="*/ 2147483646 w 68"/>
                  <a:gd name="T11" fmla="*/ 2147483646 h 50"/>
                  <a:gd name="T12" fmla="*/ 2147483646 w 68"/>
                  <a:gd name="T13" fmla="*/ 2147483646 h 50"/>
                  <a:gd name="T14" fmla="*/ 2147483646 w 68"/>
                  <a:gd name="T15" fmla="*/ 2147483646 h 50"/>
                  <a:gd name="T16" fmla="*/ 2147483646 w 68"/>
                  <a:gd name="T17" fmla="*/ 2147483646 h 50"/>
                  <a:gd name="T18" fmla="*/ 2147483646 w 68"/>
                  <a:gd name="T19" fmla="*/ 2147483646 h 50"/>
                  <a:gd name="T20" fmla="*/ 2147483646 w 68"/>
                  <a:gd name="T21" fmla="*/ 2147483646 h 50"/>
                  <a:gd name="T22" fmla="*/ 2147483646 w 68"/>
                  <a:gd name="T23" fmla="*/ 2147483646 h 50"/>
                  <a:gd name="T24" fmla="*/ 2147483646 w 68"/>
                  <a:gd name="T25" fmla="*/ 2147483646 h 50"/>
                  <a:gd name="T26" fmla="*/ 2147483646 w 68"/>
                  <a:gd name="T27" fmla="*/ 2147483646 h 50"/>
                  <a:gd name="T28" fmla="*/ 2147483646 w 68"/>
                  <a:gd name="T29" fmla="*/ 2147483646 h 50"/>
                  <a:gd name="T30" fmla="*/ 2147483646 w 68"/>
                  <a:gd name="T31" fmla="*/ 2147483646 h 50"/>
                  <a:gd name="T32" fmla="*/ 2147483646 w 68"/>
                  <a:gd name="T33" fmla="*/ 2147483646 h 50"/>
                  <a:gd name="T34" fmla="*/ 2147483646 w 68"/>
                  <a:gd name="T35" fmla="*/ 2147483646 h 50"/>
                  <a:gd name="T36" fmla="*/ 2147483646 w 68"/>
                  <a:gd name="T37" fmla="*/ 2147483646 h 50"/>
                  <a:gd name="T38" fmla="*/ 2147483646 w 68"/>
                  <a:gd name="T39" fmla="*/ 2147483646 h 50"/>
                  <a:gd name="T40" fmla="*/ 2147483646 w 68"/>
                  <a:gd name="T41" fmla="*/ 2147483646 h 50"/>
                  <a:gd name="T42" fmla="*/ 2147483646 w 68"/>
                  <a:gd name="T43" fmla="*/ 2147483646 h 50"/>
                  <a:gd name="T44" fmla="*/ 2147483646 w 68"/>
                  <a:gd name="T45" fmla="*/ 2147483646 h 50"/>
                  <a:gd name="T46" fmla="*/ 2147483646 w 68"/>
                  <a:gd name="T47" fmla="*/ 2147483646 h 50"/>
                  <a:gd name="T48" fmla="*/ 2147483646 w 68"/>
                  <a:gd name="T49" fmla="*/ 2147483646 h 50"/>
                  <a:gd name="T50" fmla="*/ 2147483646 w 68"/>
                  <a:gd name="T51" fmla="*/ 2147483646 h 50"/>
                  <a:gd name="T52" fmla="*/ 2147483646 w 68"/>
                  <a:gd name="T53" fmla="*/ 2147483646 h 50"/>
                  <a:gd name="T54" fmla="*/ 2147483646 w 68"/>
                  <a:gd name="T55" fmla="*/ 2147483646 h 50"/>
                  <a:gd name="T56" fmla="*/ 2147483646 w 68"/>
                  <a:gd name="T57" fmla="*/ 2147483646 h 50"/>
                  <a:gd name="T58" fmla="*/ 2147483646 w 68"/>
                  <a:gd name="T59" fmla="*/ 2147483646 h 50"/>
                  <a:gd name="T60" fmla="*/ 2147483646 w 68"/>
                  <a:gd name="T61" fmla="*/ 2147483646 h 50"/>
                  <a:gd name="T62" fmla="*/ 2147483646 w 68"/>
                  <a:gd name="T63" fmla="*/ 2147483646 h 50"/>
                  <a:gd name="T64" fmla="*/ 2147483646 w 68"/>
                  <a:gd name="T65" fmla="*/ 2147483646 h 50"/>
                  <a:gd name="T66" fmla="*/ 2147483646 w 68"/>
                  <a:gd name="T67" fmla="*/ 2147483646 h 50"/>
                  <a:gd name="T68" fmla="*/ 2147483646 w 68"/>
                  <a:gd name="T69" fmla="*/ 2147483646 h 50"/>
                  <a:gd name="T70" fmla="*/ 2147483646 w 68"/>
                  <a:gd name="T71" fmla="*/ 2147483646 h 50"/>
                  <a:gd name="T72" fmla="*/ 2147483646 w 68"/>
                  <a:gd name="T73" fmla="*/ 2147483646 h 50"/>
                  <a:gd name="T74" fmla="*/ 2147483646 w 68"/>
                  <a:gd name="T75" fmla="*/ 2147483646 h 50"/>
                  <a:gd name="T76" fmla="*/ 2147483646 w 68"/>
                  <a:gd name="T77" fmla="*/ 2147483646 h 50"/>
                  <a:gd name="T78" fmla="*/ 2147483646 w 68"/>
                  <a:gd name="T79" fmla="*/ 2147483646 h 50"/>
                  <a:gd name="T80" fmla="*/ 2147483646 w 68"/>
                  <a:gd name="T81" fmla="*/ 2147483646 h 50"/>
                  <a:gd name="T82" fmla="*/ 2147483646 w 68"/>
                  <a:gd name="T83" fmla="*/ 2147483646 h 50"/>
                  <a:gd name="T84" fmla="*/ 2147483646 w 68"/>
                  <a:gd name="T85" fmla="*/ 2147483646 h 50"/>
                  <a:gd name="T86" fmla="*/ 2147483646 w 68"/>
                  <a:gd name="T87" fmla="*/ 2147483646 h 50"/>
                  <a:gd name="T88" fmla="*/ 2147483646 w 68"/>
                  <a:gd name="T89" fmla="*/ 2147483646 h 50"/>
                  <a:gd name="T90" fmla="*/ 2147483646 w 68"/>
                  <a:gd name="T91" fmla="*/ 2147483646 h 50"/>
                  <a:gd name="T92" fmla="*/ 2147483646 w 68"/>
                  <a:gd name="T93" fmla="*/ 2147483646 h 50"/>
                  <a:gd name="T94" fmla="*/ 2147483646 w 68"/>
                  <a:gd name="T95" fmla="*/ 2147483646 h 50"/>
                  <a:gd name="T96" fmla="*/ 2147483646 w 68"/>
                  <a:gd name="T97" fmla="*/ 2147483646 h 50"/>
                  <a:gd name="T98" fmla="*/ 2147483646 w 68"/>
                  <a:gd name="T99" fmla="*/ 2147483646 h 50"/>
                  <a:gd name="T100" fmla="*/ 2147483646 w 68"/>
                  <a:gd name="T101" fmla="*/ 2147483646 h 50"/>
                  <a:gd name="T102" fmla="*/ 2147483646 w 68"/>
                  <a:gd name="T103" fmla="*/ 2147483646 h 50"/>
                  <a:gd name="T104" fmla="*/ 2147483646 w 68"/>
                  <a:gd name="T105" fmla="*/ 2147483646 h 50"/>
                  <a:gd name="T106" fmla="*/ 0 w 68"/>
                  <a:gd name="T107" fmla="*/ 2147483646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50"/>
                  <a:gd name="T164" fmla="*/ 68 w 68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50">
                    <a:moveTo>
                      <a:pt x="0" y="6"/>
                    </a:moveTo>
                    <a:cubicBezTo>
                      <a:pt x="2" y="9"/>
                      <a:pt x="3" y="14"/>
                      <a:pt x="3" y="16"/>
                    </a:cubicBezTo>
                    <a:cubicBezTo>
                      <a:pt x="5" y="24"/>
                      <a:pt x="5" y="33"/>
                      <a:pt x="6" y="41"/>
                    </a:cubicBezTo>
                    <a:cubicBezTo>
                      <a:pt x="6" y="43"/>
                      <a:pt x="6" y="43"/>
                      <a:pt x="8" y="42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0"/>
                      <a:pt x="11" y="37"/>
                      <a:pt x="12" y="36"/>
                    </a:cubicBezTo>
                    <a:cubicBezTo>
                      <a:pt x="13" y="35"/>
                      <a:pt x="15" y="36"/>
                      <a:pt x="16" y="38"/>
                    </a:cubicBezTo>
                    <a:cubicBezTo>
                      <a:pt x="16" y="40"/>
                      <a:pt x="15" y="41"/>
                      <a:pt x="17" y="41"/>
                    </a:cubicBezTo>
                    <a:cubicBezTo>
                      <a:pt x="18" y="44"/>
                      <a:pt x="19" y="46"/>
                      <a:pt x="20" y="46"/>
                    </a:cubicBezTo>
                    <a:cubicBezTo>
                      <a:pt x="22" y="46"/>
                      <a:pt x="24" y="46"/>
                      <a:pt x="26" y="46"/>
                    </a:cubicBezTo>
                    <a:cubicBezTo>
                      <a:pt x="28" y="46"/>
                      <a:pt x="27" y="44"/>
                      <a:pt x="28" y="44"/>
                    </a:cubicBezTo>
                    <a:cubicBezTo>
                      <a:pt x="28" y="44"/>
                      <a:pt x="28" y="46"/>
                      <a:pt x="29" y="46"/>
                    </a:cubicBezTo>
                    <a:cubicBezTo>
                      <a:pt x="31" y="43"/>
                      <a:pt x="37" y="47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9"/>
                      <a:pt x="41" y="49"/>
                    </a:cubicBezTo>
                    <a:cubicBezTo>
                      <a:pt x="42" y="47"/>
                      <a:pt x="38" y="46"/>
                      <a:pt x="39" y="44"/>
                    </a:cubicBezTo>
                    <a:cubicBezTo>
                      <a:pt x="40" y="42"/>
                      <a:pt x="42" y="43"/>
                      <a:pt x="43" y="43"/>
                    </a:cubicBezTo>
                    <a:cubicBezTo>
                      <a:pt x="46" y="42"/>
                      <a:pt x="48" y="42"/>
                      <a:pt x="52" y="41"/>
                    </a:cubicBezTo>
                    <a:cubicBezTo>
                      <a:pt x="55" y="40"/>
                      <a:pt x="55" y="37"/>
                      <a:pt x="57" y="36"/>
                    </a:cubicBezTo>
                    <a:cubicBezTo>
                      <a:pt x="58" y="36"/>
                      <a:pt x="59" y="37"/>
                      <a:pt x="60" y="37"/>
                    </a:cubicBezTo>
                    <a:cubicBezTo>
                      <a:pt x="61" y="36"/>
                      <a:pt x="62" y="36"/>
                      <a:pt x="63" y="35"/>
                    </a:cubicBezTo>
                    <a:cubicBezTo>
                      <a:pt x="64" y="34"/>
                      <a:pt x="63" y="32"/>
                      <a:pt x="64" y="32"/>
                    </a:cubicBezTo>
                    <a:cubicBezTo>
                      <a:pt x="65" y="32"/>
                      <a:pt x="66" y="32"/>
                      <a:pt x="67" y="32"/>
                    </a:cubicBezTo>
                    <a:cubicBezTo>
                      <a:pt x="67" y="32"/>
                      <a:pt x="67" y="32"/>
                      <a:pt x="67" y="31"/>
                    </a:cubicBezTo>
                    <a:cubicBezTo>
                      <a:pt x="67" y="31"/>
                      <a:pt x="65" y="30"/>
                      <a:pt x="65" y="29"/>
                    </a:cubicBezTo>
                    <a:cubicBezTo>
                      <a:pt x="65" y="28"/>
                      <a:pt x="67" y="28"/>
                      <a:pt x="67" y="27"/>
                    </a:cubicBezTo>
                    <a:cubicBezTo>
                      <a:pt x="67" y="26"/>
                      <a:pt x="64" y="26"/>
                      <a:pt x="65" y="25"/>
                    </a:cubicBezTo>
                    <a:cubicBezTo>
                      <a:pt x="65" y="24"/>
                      <a:pt x="68" y="24"/>
                      <a:pt x="68" y="23"/>
                    </a:cubicBezTo>
                    <a:cubicBezTo>
                      <a:pt x="68" y="22"/>
                      <a:pt x="65" y="22"/>
                      <a:pt x="65" y="20"/>
                    </a:cubicBezTo>
                    <a:cubicBezTo>
                      <a:pt x="64" y="20"/>
                      <a:pt x="65" y="18"/>
                      <a:pt x="64" y="17"/>
                    </a:cubicBezTo>
                    <a:cubicBezTo>
                      <a:pt x="64" y="16"/>
                      <a:pt x="62" y="16"/>
                      <a:pt x="62" y="15"/>
                    </a:cubicBezTo>
                    <a:cubicBezTo>
                      <a:pt x="61" y="14"/>
                      <a:pt x="62" y="12"/>
                      <a:pt x="60" y="11"/>
                    </a:cubicBezTo>
                    <a:cubicBezTo>
                      <a:pt x="58" y="9"/>
                      <a:pt x="57" y="8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4" y="7"/>
                      <a:pt x="53" y="8"/>
                      <a:pt x="51" y="8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7" y="9"/>
                      <a:pt x="46" y="7"/>
                      <a:pt x="45" y="7"/>
                    </a:cubicBezTo>
                    <a:cubicBezTo>
                      <a:pt x="44" y="7"/>
                      <a:pt x="43" y="8"/>
                      <a:pt x="42" y="9"/>
                    </a:cubicBezTo>
                    <a:cubicBezTo>
                      <a:pt x="41" y="9"/>
                      <a:pt x="41" y="7"/>
                      <a:pt x="40" y="8"/>
                    </a:cubicBezTo>
                    <a:cubicBezTo>
                      <a:pt x="39" y="8"/>
                      <a:pt x="39" y="10"/>
                      <a:pt x="39" y="10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3"/>
                      <a:pt x="35" y="13"/>
                      <a:pt x="33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1" y="10"/>
                      <a:pt x="33" y="10"/>
                      <a:pt x="33" y="8"/>
                    </a:cubicBezTo>
                    <a:cubicBezTo>
                      <a:pt x="33" y="7"/>
                      <a:pt x="33" y="7"/>
                      <a:pt x="32" y="6"/>
                    </a:cubicBezTo>
                    <a:cubicBezTo>
                      <a:pt x="31" y="6"/>
                      <a:pt x="28" y="4"/>
                      <a:pt x="28" y="3"/>
                    </a:cubicBezTo>
                    <a:cubicBezTo>
                      <a:pt x="27" y="3"/>
                      <a:pt x="28" y="1"/>
                      <a:pt x="27" y="1"/>
                    </a:cubicBezTo>
                    <a:cubicBezTo>
                      <a:pt x="27" y="0"/>
                      <a:pt x="26" y="2"/>
                      <a:pt x="24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7" y="3"/>
                      <a:pt x="7" y="4"/>
                      <a:pt x="5" y="5"/>
                    </a:cubicBezTo>
                    <a:cubicBezTo>
                      <a:pt x="3" y="5"/>
                      <a:pt x="3" y="2"/>
                      <a:pt x="2" y="2"/>
                    </a:cubicBezTo>
                    <a:cubicBezTo>
                      <a:pt x="1" y="2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auto">
              <a:xfrm>
                <a:off x="2650992" y="5798429"/>
                <a:ext cx="261337" cy="312392"/>
              </a:xfrm>
              <a:custGeom>
                <a:avLst/>
                <a:gdLst>
                  <a:gd name="T0" fmla="*/ 2147483646 w 27"/>
                  <a:gd name="T1" fmla="*/ 2147483646 h 47"/>
                  <a:gd name="T2" fmla="*/ 2147483646 w 27"/>
                  <a:gd name="T3" fmla="*/ 2147483646 h 47"/>
                  <a:gd name="T4" fmla="*/ 2147483646 w 27"/>
                  <a:gd name="T5" fmla="*/ 2147483646 h 47"/>
                  <a:gd name="T6" fmla="*/ 2147483646 w 27"/>
                  <a:gd name="T7" fmla="*/ 2147483646 h 47"/>
                  <a:gd name="T8" fmla="*/ 2147483646 w 27"/>
                  <a:gd name="T9" fmla="*/ 2147483646 h 47"/>
                  <a:gd name="T10" fmla="*/ 2147483646 w 27"/>
                  <a:gd name="T11" fmla="*/ 2147483646 h 47"/>
                  <a:gd name="T12" fmla="*/ 2147483646 w 27"/>
                  <a:gd name="T13" fmla="*/ 2147483646 h 47"/>
                  <a:gd name="T14" fmla="*/ 2147483646 w 27"/>
                  <a:gd name="T15" fmla="*/ 2147483646 h 47"/>
                  <a:gd name="T16" fmla="*/ 2147483646 w 27"/>
                  <a:gd name="T17" fmla="*/ 2147483646 h 47"/>
                  <a:gd name="T18" fmla="*/ 2147483646 w 27"/>
                  <a:gd name="T19" fmla="*/ 2147483646 h 47"/>
                  <a:gd name="T20" fmla="*/ 2147483646 w 27"/>
                  <a:gd name="T21" fmla="*/ 2147483646 h 47"/>
                  <a:gd name="T22" fmla="*/ 2147483646 w 27"/>
                  <a:gd name="T23" fmla="*/ 0 h 47"/>
                  <a:gd name="T24" fmla="*/ 2147483646 w 27"/>
                  <a:gd name="T25" fmla="*/ 2147483646 h 47"/>
                  <a:gd name="T26" fmla="*/ 2147483646 w 27"/>
                  <a:gd name="T27" fmla="*/ 2147483646 h 47"/>
                  <a:gd name="T28" fmla="*/ 2147483646 w 27"/>
                  <a:gd name="T29" fmla="*/ 2147483646 h 47"/>
                  <a:gd name="T30" fmla="*/ 2147483646 w 27"/>
                  <a:gd name="T31" fmla="*/ 2147483646 h 47"/>
                  <a:gd name="T32" fmla="*/ 2147483646 w 27"/>
                  <a:gd name="T33" fmla="*/ 2147483646 h 47"/>
                  <a:gd name="T34" fmla="*/ 2147483646 w 27"/>
                  <a:gd name="T35" fmla="*/ 2147483646 h 47"/>
                  <a:gd name="T36" fmla="*/ 2147483646 w 27"/>
                  <a:gd name="T37" fmla="*/ 2147483646 h 47"/>
                  <a:gd name="T38" fmla="*/ 2147483646 w 27"/>
                  <a:gd name="T39" fmla="*/ 2147483646 h 47"/>
                  <a:gd name="T40" fmla="*/ 2147483646 w 27"/>
                  <a:gd name="T41" fmla="*/ 2147483646 h 47"/>
                  <a:gd name="T42" fmla="*/ 2147483646 w 27"/>
                  <a:gd name="T43" fmla="*/ 2147483646 h 47"/>
                  <a:gd name="T44" fmla="*/ 2147483646 w 27"/>
                  <a:gd name="T45" fmla="*/ 2147483646 h 47"/>
                  <a:gd name="T46" fmla="*/ 2147483646 w 27"/>
                  <a:gd name="T47" fmla="*/ 2147483646 h 47"/>
                  <a:gd name="T48" fmla="*/ 2147483646 w 27"/>
                  <a:gd name="T49" fmla="*/ 2147483646 h 47"/>
                  <a:gd name="T50" fmla="*/ 2147483646 w 27"/>
                  <a:gd name="T51" fmla="*/ 2147483646 h 47"/>
                  <a:gd name="T52" fmla="*/ 2147483646 w 27"/>
                  <a:gd name="T53" fmla="*/ 2147483646 h 47"/>
                  <a:gd name="T54" fmla="*/ 2147483646 w 27"/>
                  <a:gd name="T55" fmla="*/ 2147483646 h 47"/>
                  <a:gd name="T56" fmla="*/ 2147483646 w 27"/>
                  <a:gd name="T57" fmla="*/ 2147483646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47"/>
                  <a:gd name="T89" fmla="*/ 27 w 27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47">
                    <a:moveTo>
                      <a:pt x="24" y="45"/>
                    </a:moveTo>
                    <a:cubicBezTo>
                      <a:pt x="21" y="42"/>
                      <a:pt x="20" y="40"/>
                      <a:pt x="20" y="38"/>
                    </a:cubicBezTo>
                    <a:cubicBezTo>
                      <a:pt x="20" y="35"/>
                      <a:pt x="24" y="38"/>
                      <a:pt x="24" y="39"/>
                    </a:cubicBezTo>
                    <a:cubicBezTo>
                      <a:pt x="25" y="35"/>
                      <a:pt x="25" y="31"/>
                      <a:pt x="27" y="27"/>
                    </a:cubicBezTo>
                    <a:cubicBezTo>
                      <a:pt x="27" y="24"/>
                      <a:pt x="20" y="20"/>
                      <a:pt x="20" y="20"/>
                    </a:cubicBezTo>
                    <a:cubicBezTo>
                      <a:pt x="21" y="18"/>
                      <a:pt x="24" y="18"/>
                      <a:pt x="24" y="16"/>
                    </a:cubicBezTo>
                    <a:cubicBezTo>
                      <a:pt x="25" y="14"/>
                      <a:pt x="21" y="12"/>
                      <a:pt x="23" y="10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3"/>
                      <a:pt x="21" y="1"/>
                      <a:pt x="19" y="1"/>
                    </a:cubicBezTo>
                    <a:cubicBezTo>
                      <a:pt x="16" y="2"/>
                      <a:pt x="16" y="0"/>
                      <a:pt x="15" y="0"/>
                    </a:cubicBezTo>
                    <a:cubicBezTo>
                      <a:pt x="14" y="0"/>
                      <a:pt x="13" y="1"/>
                      <a:pt x="13" y="1"/>
                    </a:cubicBezTo>
                    <a:cubicBezTo>
                      <a:pt x="13" y="3"/>
                      <a:pt x="13" y="4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5" y="9"/>
                      <a:pt x="12" y="10"/>
                      <a:pt x="11" y="12"/>
                    </a:cubicBezTo>
                    <a:cubicBezTo>
                      <a:pt x="11" y="15"/>
                      <a:pt x="12" y="16"/>
                      <a:pt x="12" y="19"/>
                    </a:cubicBezTo>
                    <a:cubicBezTo>
                      <a:pt x="11" y="22"/>
                      <a:pt x="13" y="29"/>
                      <a:pt x="11" y="29"/>
                    </a:cubicBezTo>
                    <a:cubicBezTo>
                      <a:pt x="10" y="30"/>
                      <a:pt x="9" y="29"/>
                      <a:pt x="7" y="30"/>
                    </a:cubicBezTo>
                    <a:cubicBezTo>
                      <a:pt x="5" y="29"/>
                      <a:pt x="5" y="27"/>
                      <a:pt x="3" y="27"/>
                    </a:cubicBezTo>
                    <a:cubicBezTo>
                      <a:pt x="3" y="28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3" y="33"/>
                      <a:pt x="5" y="32"/>
                      <a:pt x="5" y="33"/>
                    </a:cubicBezTo>
                    <a:cubicBezTo>
                      <a:pt x="5" y="34"/>
                      <a:pt x="2" y="34"/>
                      <a:pt x="1" y="35"/>
                    </a:cubicBezTo>
                    <a:cubicBezTo>
                      <a:pt x="0" y="38"/>
                      <a:pt x="3" y="38"/>
                      <a:pt x="4" y="39"/>
                    </a:cubicBezTo>
                    <a:cubicBezTo>
                      <a:pt x="4" y="40"/>
                      <a:pt x="4" y="42"/>
                      <a:pt x="5" y="43"/>
                    </a:cubicBezTo>
                    <a:cubicBezTo>
                      <a:pt x="7" y="44"/>
                      <a:pt x="8" y="44"/>
                      <a:pt x="11" y="44"/>
                    </a:cubicBezTo>
                    <a:cubicBezTo>
                      <a:pt x="16" y="47"/>
                      <a:pt x="15" y="47"/>
                      <a:pt x="19" y="46"/>
                    </a:cubicBezTo>
                    <a:cubicBezTo>
                      <a:pt x="21" y="47"/>
                      <a:pt x="23" y="47"/>
                      <a:pt x="24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Freeform 63"/>
              <p:cNvSpPr>
                <a:spLocks/>
              </p:cNvSpPr>
              <p:nvPr/>
            </p:nvSpPr>
            <p:spPr bwMode="auto">
              <a:xfrm rot="2540899">
                <a:off x="1804334" y="5415401"/>
                <a:ext cx="327375" cy="168134"/>
              </a:xfrm>
              <a:custGeom>
                <a:avLst/>
                <a:gdLst>
                  <a:gd name="T0" fmla="*/ 2147483647 w 35"/>
                  <a:gd name="T1" fmla="*/ 0 h 30"/>
                  <a:gd name="T2" fmla="*/ 2147483647 w 35"/>
                  <a:gd name="T3" fmla="*/ 2147483647 h 30"/>
                  <a:gd name="T4" fmla="*/ 2147483647 w 35"/>
                  <a:gd name="T5" fmla="*/ 2147483647 h 30"/>
                  <a:gd name="T6" fmla="*/ 2147483647 w 35"/>
                  <a:gd name="T7" fmla="*/ 2147483647 h 30"/>
                  <a:gd name="T8" fmla="*/ 2147483647 w 35"/>
                  <a:gd name="T9" fmla="*/ 2147483647 h 30"/>
                  <a:gd name="T10" fmla="*/ 2147483647 w 35"/>
                  <a:gd name="T11" fmla="*/ 2147483647 h 30"/>
                  <a:gd name="T12" fmla="*/ 0 w 35"/>
                  <a:gd name="T13" fmla="*/ 2147483647 h 30"/>
                  <a:gd name="T14" fmla="*/ 2147483647 w 35"/>
                  <a:gd name="T15" fmla="*/ 2147483647 h 30"/>
                  <a:gd name="T16" fmla="*/ 2147483647 w 35"/>
                  <a:gd name="T17" fmla="*/ 2147483647 h 30"/>
                  <a:gd name="T18" fmla="*/ 2147483647 w 35"/>
                  <a:gd name="T19" fmla="*/ 2147483647 h 30"/>
                  <a:gd name="T20" fmla="*/ 2147483647 w 35"/>
                  <a:gd name="T21" fmla="*/ 2147483647 h 30"/>
                  <a:gd name="T22" fmla="*/ 2147483647 w 35"/>
                  <a:gd name="T23" fmla="*/ 2147483647 h 30"/>
                  <a:gd name="T24" fmla="*/ 2147483647 w 35"/>
                  <a:gd name="T25" fmla="*/ 2147483647 h 30"/>
                  <a:gd name="T26" fmla="*/ 2147483647 w 35"/>
                  <a:gd name="T27" fmla="*/ 2147483647 h 30"/>
                  <a:gd name="T28" fmla="*/ 2147483647 w 35"/>
                  <a:gd name="T29" fmla="*/ 2147483647 h 30"/>
                  <a:gd name="T30" fmla="*/ 2147483647 w 35"/>
                  <a:gd name="T31" fmla="*/ 2147483647 h 30"/>
                  <a:gd name="T32" fmla="*/ 2147483647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  <a:gd name="connsiteX0" fmla="*/ 4286 w 10000"/>
                  <a:gd name="connsiteY0" fmla="*/ 0 h 9703"/>
                  <a:gd name="connsiteX1" fmla="*/ 3429 w 10000"/>
                  <a:gd name="connsiteY1" fmla="*/ 667 h 9703"/>
                  <a:gd name="connsiteX2" fmla="*/ 1714 w 10000"/>
                  <a:gd name="connsiteY2" fmla="*/ 2667 h 9703"/>
                  <a:gd name="connsiteX3" fmla="*/ 857 w 10000"/>
                  <a:gd name="connsiteY3" fmla="*/ 5000 h 9703"/>
                  <a:gd name="connsiteX4" fmla="*/ 286 w 10000"/>
                  <a:gd name="connsiteY4" fmla="*/ 6333 h 9703"/>
                  <a:gd name="connsiteX5" fmla="*/ 286 w 10000"/>
                  <a:gd name="connsiteY5" fmla="*/ 7333 h 9703"/>
                  <a:gd name="connsiteX6" fmla="*/ 0 w 10000"/>
                  <a:gd name="connsiteY6" fmla="*/ 8000 h 9703"/>
                  <a:gd name="connsiteX7" fmla="*/ 2571 w 10000"/>
                  <a:gd name="connsiteY7" fmla="*/ 9000 h 9703"/>
                  <a:gd name="connsiteX8" fmla="*/ 4000 w 10000"/>
                  <a:gd name="connsiteY8" fmla="*/ 8000 h 9703"/>
                  <a:gd name="connsiteX9" fmla="*/ 5429 w 10000"/>
                  <a:gd name="connsiteY9" fmla="*/ 9667 h 9703"/>
                  <a:gd name="connsiteX10" fmla="*/ 7686 w 10000"/>
                  <a:gd name="connsiteY10" fmla="*/ 7968 h 9703"/>
                  <a:gd name="connsiteX11" fmla="*/ 9143 w 10000"/>
                  <a:gd name="connsiteY11" fmla="*/ 8000 h 9703"/>
                  <a:gd name="connsiteX12" fmla="*/ 10000 w 10000"/>
                  <a:gd name="connsiteY12" fmla="*/ 6667 h 9703"/>
                  <a:gd name="connsiteX13" fmla="*/ 8571 w 10000"/>
                  <a:gd name="connsiteY13" fmla="*/ 4333 h 9703"/>
                  <a:gd name="connsiteX14" fmla="*/ 6571 w 10000"/>
                  <a:gd name="connsiteY14" fmla="*/ 4000 h 9703"/>
                  <a:gd name="connsiteX15" fmla="*/ 5429 w 10000"/>
                  <a:gd name="connsiteY15" fmla="*/ 1000 h 9703"/>
                  <a:gd name="connsiteX16" fmla="*/ 4286 w 10000"/>
                  <a:gd name="connsiteY16" fmla="*/ 0 h 9703"/>
                  <a:gd name="connsiteX0" fmla="*/ 4286 w 10000"/>
                  <a:gd name="connsiteY0" fmla="*/ 0 h 10000"/>
                  <a:gd name="connsiteX1" fmla="*/ 3429 w 10000"/>
                  <a:gd name="connsiteY1" fmla="*/ 687 h 10000"/>
                  <a:gd name="connsiteX2" fmla="*/ 1714 w 10000"/>
                  <a:gd name="connsiteY2" fmla="*/ 2749 h 10000"/>
                  <a:gd name="connsiteX3" fmla="*/ 857 w 10000"/>
                  <a:gd name="connsiteY3" fmla="*/ 5153 h 10000"/>
                  <a:gd name="connsiteX4" fmla="*/ 286 w 10000"/>
                  <a:gd name="connsiteY4" fmla="*/ 6527 h 10000"/>
                  <a:gd name="connsiteX5" fmla="*/ 286 w 10000"/>
                  <a:gd name="connsiteY5" fmla="*/ 7557 h 10000"/>
                  <a:gd name="connsiteX6" fmla="*/ 0 w 10000"/>
                  <a:gd name="connsiteY6" fmla="*/ 8245 h 10000"/>
                  <a:gd name="connsiteX7" fmla="*/ 2571 w 10000"/>
                  <a:gd name="connsiteY7" fmla="*/ 9275 h 10000"/>
                  <a:gd name="connsiteX8" fmla="*/ 4000 w 10000"/>
                  <a:gd name="connsiteY8" fmla="*/ 8245 h 10000"/>
                  <a:gd name="connsiteX9" fmla="*/ 5429 w 10000"/>
                  <a:gd name="connsiteY9" fmla="*/ 9963 h 10000"/>
                  <a:gd name="connsiteX10" fmla="*/ 7686 w 10000"/>
                  <a:gd name="connsiteY10" fmla="*/ 8212 h 10000"/>
                  <a:gd name="connsiteX11" fmla="*/ 9143 w 10000"/>
                  <a:gd name="connsiteY11" fmla="*/ 8245 h 10000"/>
                  <a:gd name="connsiteX12" fmla="*/ 10000 w 10000"/>
                  <a:gd name="connsiteY12" fmla="*/ 6871 h 10000"/>
                  <a:gd name="connsiteX13" fmla="*/ 8053 w 10000"/>
                  <a:gd name="connsiteY13" fmla="*/ 5884 h 10000"/>
                  <a:gd name="connsiteX14" fmla="*/ 6571 w 10000"/>
                  <a:gd name="connsiteY14" fmla="*/ 4122 h 10000"/>
                  <a:gd name="connsiteX15" fmla="*/ 5429 w 10000"/>
                  <a:gd name="connsiteY15" fmla="*/ 1031 h 10000"/>
                  <a:gd name="connsiteX16" fmla="*/ 4286 w 10000"/>
                  <a:gd name="connsiteY16" fmla="*/ 0 h 10000"/>
                  <a:gd name="connsiteX0" fmla="*/ 4286 w 10000"/>
                  <a:gd name="connsiteY0" fmla="*/ 0 h 10000"/>
                  <a:gd name="connsiteX1" fmla="*/ 3429 w 10000"/>
                  <a:gd name="connsiteY1" fmla="*/ 687 h 10000"/>
                  <a:gd name="connsiteX2" fmla="*/ 1714 w 10000"/>
                  <a:gd name="connsiteY2" fmla="*/ 2749 h 10000"/>
                  <a:gd name="connsiteX3" fmla="*/ 857 w 10000"/>
                  <a:gd name="connsiteY3" fmla="*/ 5153 h 10000"/>
                  <a:gd name="connsiteX4" fmla="*/ 286 w 10000"/>
                  <a:gd name="connsiteY4" fmla="*/ 6527 h 10000"/>
                  <a:gd name="connsiteX5" fmla="*/ 286 w 10000"/>
                  <a:gd name="connsiteY5" fmla="*/ 7557 h 10000"/>
                  <a:gd name="connsiteX6" fmla="*/ 0 w 10000"/>
                  <a:gd name="connsiteY6" fmla="*/ 8245 h 10000"/>
                  <a:gd name="connsiteX7" fmla="*/ 2571 w 10000"/>
                  <a:gd name="connsiteY7" fmla="*/ 9275 h 10000"/>
                  <a:gd name="connsiteX8" fmla="*/ 3682 w 10000"/>
                  <a:gd name="connsiteY8" fmla="*/ 9261 h 10000"/>
                  <a:gd name="connsiteX9" fmla="*/ 5429 w 10000"/>
                  <a:gd name="connsiteY9" fmla="*/ 9963 h 10000"/>
                  <a:gd name="connsiteX10" fmla="*/ 7686 w 10000"/>
                  <a:gd name="connsiteY10" fmla="*/ 8212 h 10000"/>
                  <a:gd name="connsiteX11" fmla="*/ 9143 w 10000"/>
                  <a:gd name="connsiteY11" fmla="*/ 8245 h 10000"/>
                  <a:gd name="connsiteX12" fmla="*/ 10000 w 10000"/>
                  <a:gd name="connsiteY12" fmla="*/ 6871 h 10000"/>
                  <a:gd name="connsiteX13" fmla="*/ 8053 w 10000"/>
                  <a:gd name="connsiteY13" fmla="*/ 5884 h 10000"/>
                  <a:gd name="connsiteX14" fmla="*/ 6571 w 10000"/>
                  <a:gd name="connsiteY14" fmla="*/ 4122 h 10000"/>
                  <a:gd name="connsiteX15" fmla="*/ 5429 w 10000"/>
                  <a:gd name="connsiteY15" fmla="*/ 1031 h 10000"/>
                  <a:gd name="connsiteX16" fmla="*/ 4286 w 10000"/>
                  <a:gd name="connsiteY16" fmla="*/ 0 h 10000"/>
                  <a:gd name="connsiteX0" fmla="*/ 4286 w 9752"/>
                  <a:gd name="connsiteY0" fmla="*/ 0 h 10000"/>
                  <a:gd name="connsiteX1" fmla="*/ 3429 w 9752"/>
                  <a:gd name="connsiteY1" fmla="*/ 687 h 10000"/>
                  <a:gd name="connsiteX2" fmla="*/ 1714 w 9752"/>
                  <a:gd name="connsiteY2" fmla="*/ 2749 h 10000"/>
                  <a:gd name="connsiteX3" fmla="*/ 857 w 9752"/>
                  <a:gd name="connsiteY3" fmla="*/ 5153 h 10000"/>
                  <a:gd name="connsiteX4" fmla="*/ 286 w 9752"/>
                  <a:gd name="connsiteY4" fmla="*/ 6527 h 10000"/>
                  <a:gd name="connsiteX5" fmla="*/ 286 w 9752"/>
                  <a:gd name="connsiteY5" fmla="*/ 7557 h 10000"/>
                  <a:gd name="connsiteX6" fmla="*/ 0 w 9752"/>
                  <a:gd name="connsiteY6" fmla="*/ 8245 h 10000"/>
                  <a:gd name="connsiteX7" fmla="*/ 2571 w 9752"/>
                  <a:gd name="connsiteY7" fmla="*/ 9275 h 10000"/>
                  <a:gd name="connsiteX8" fmla="*/ 3682 w 9752"/>
                  <a:gd name="connsiteY8" fmla="*/ 9261 h 10000"/>
                  <a:gd name="connsiteX9" fmla="*/ 5429 w 9752"/>
                  <a:gd name="connsiteY9" fmla="*/ 9963 h 10000"/>
                  <a:gd name="connsiteX10" fmla="*/ 7686 w 9752"/>
                  <a:gd name="connsiteY10" fmla="*/ 8212 h 10000"/>
                  <a:gd name="connsiteX11" fmla="*/ 9143 w 9752"/>
                  <a:gd name="connsiteY11" fmla="*/ 8245 h 10000"/>
                  <a:gd name="connsiteX12" fmla="*/ 9752 w 9752"/>
                  <a:gd name="connsiteY12" fmla="*/ 7323 h 10000"/>
                  <a:gd name="connsiteX13" fmla="*/ 8053 w 9752"/>
                  <a:gd name="connsiteY13" fmla="*/ 5884 h 10000"/>
                  <a:gd name="connsiteX14" fmla="*/ 6571 w 9752"/>
                  <a:gd name="connsiteY14" fmla="*/ 4122 h 10000"/>
                  <a:gd name="connsiteX15" fmla="*/ 5429 w 9752"/>
                  <a:gd name="connsiteY15" fmla="*/ 1031 h 10000"/>
                  <a:gd name="connsiteX16" fmla="*/ 4286 w 9752"/>
                  <a:gd name="connsiteY16" fmla="*/ 0 h 10000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49 h 10000"/>
                  <a:gd name="connsiteX3" fmla="*/ 879 w 10000"/>
                  <a:gd name="connsiteY3" fmla="*/ 5153 h 10000"/>
                  <a:gd name="connsiteX4" fmla="*/ 293 w 10000"/>
                  <a:gd name="connsiteY4" fmla="*/ 6527 h 10000"/>
                  <a:gd name="connsiteX5" fmla="*/ 293 w 10000"/>
                  <a:gd name="connsiteY5" fmla="*/ 7557 h 10000"/>
                  <a:gd name="connsiteX6" fmla="*/ 0 w 10000"/>
                  <a:gd name="connsiteY6" fmla="*/ 8245 h 10000"/>
                  <a:gd name="connsiteX7" fmla="*/ 2636 w 10000"/>
                  <a:gd name="connsiteY7" fmla="*/ 9275 h 10000"/>
                  <a:gd name="connsiteX8" fmla="*/ 3776 w 10000"/>
                  <a:gd name="connsiteY8" fmla="*/ 9261 h 10000"/>
                  <a:gd name="connsiteX9" fmla="*/ 5567 w 10000"/>
                  <a:gd name="connsiteY9" fmla="*/ 9963 h 10000"/>
                  <a:gd name="connsiteX10" fmla="*/ 7881 w 10000"/>
                  <a:gd name="connsiteY10" fmla="*/ 8212 h 10000"/>
                  <a:gd name="connsiteX11" fmla="*/ 9376 w 10000"/>
                  <a:gd name="connsiteY11" fmla="*/ 8245 h 10000"/>
                  <a:gd name="connsiteX12" fmla="*/ 10000 w 10000"/>
                  <a:gd name="connsiteY12" fmla="*/ 7323 h 10000"/>
                  <a:gd name="connsiteX13" fmla="*/ 8258 w 10000"/>
                  <a:gd name="connsiteY13" fmla="*/ 5884 h 10000"/>
                  <a:gd name="connsiteX14" fmla="*/ 6738 w 10000"/>
                  <a:gd name="connsiteY14" fmla="*/ 4122 h 10000"/>
                  <a:gd name="connsiteX15" fmla="*/ 5567 w 10000"/>
                  <a:gd name="connsiteY15" fmla="*/ 1031 h 10000"/>
                  <a:gd name="connsiteX16" fmla="*/ 4395 w 10000"/>
                  <a:gd name="connsiteY16" fmla="*/ 0 h 10000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49 h 10000"/>
                  <a:gd name="connsiteX3" fmla="*/ 879 w 10000"/>
                  <a:gd name="connsiteY3" fmla="*/ 5153 h 10000"/>
                  <a:gd name="connsiteX4" fmla="*/ 293 w 10000"/>
                  <a:gd name="connsiteY4" fmla="*/ 6527 h 10000"/>
                  <a:gd name="connsiteX5" fmla="*/ 293 w 10000"/>
                  <a:gd name="connsiteY5" fmla="*/ 7557 h 10000"/>
                  <a:gd name="connsiteX6" fmla="*/ 0 w 10000"/>
                  <a:gd name="connsiteY6" fmla="*/ 8245 h 10000"/>
                  <a:gd name="connsiteX7" fmla="*/ 2636 w 10000"/>
                  <a:gd name="connsiteY7" fmla="*/ 9275 h 10000"/>
                  <a:gd name="connsiteX8" fmla="*/ 3776 w 10000"/>
                  <a:gd name="connsiteY8" fmla="*/ 9261 h 10000"/>
                  <a:gd name="connsiteX9" fmla="*/ 5567 w 10000"/>
                  <a:gd name="connsiteY9" fmla="*/ 9963 h 10000"/>
                  <a:gd name="connsiteX10" fmla="*/ 7881 w 10000"/>
                  <a:gd name="connsiteY10" fmla="*/ 8212 h 10000"/>
                  <a:gd name="connsiteX11" fmla="*/ 9376 w 10000"/>
                  <a:gd name="connsiteY11" fmla="*/ 8245 h 10000"/>
                  <a:gd name="connsiteX12" fmla="*/ 10000 w 10000"/>
                  <a:gd name="connsiteY12" fmla="*/ 7323 h 10000"/>
                  <a:gd name="connsiteX13" fmla="*/ 8012 w 10000"/>
                  <a:gd name="connsiteY13" fmla="*/ 6130 h 10000"/>
                  <a:gd name="connsiteX14" fmla="*/ 6738 w 10000"/>
                  <a:gd name="connsiteY14" fmla="*/ 4122 h 10000"/>
                  <a:gd name="connsiteX15" fmla="*/ 5567 w 10000"/>
                  <a:gd name="connsiteY15" fmla="*/ 1031 h 10000"/>
                  <a:gd name="connsiteX16" fmla="*/ 4395 w 10000"/>
                  <a:gd name="connsiteY16" fmla="*/ 0 h 10000"/>
                  <a:gd name="connsiteX0" fmla="*/ 4395 w 10000"/>
                  <a:gd name="connsiteY0" fmla="*/ 0 h 9998"/>
                  <a:gd name="connsiteX1" fmla="*/ 3516 w 10000"/>
                  <a:gd name="connsiteY1" fmla="*/ 687 h 9998"/>
                  <a:gd name="connsiteX2" fmla="*/ 1758 w 10000"/>
                  <a:gd name="connsiteY2" fmla="*/ 2749 h 9998"/>
                  <a:gd name="connsiteX3" fmla="*/ 879 w 10000"/>
                  <a:gd name="connsiteY3" fmla="*/ 5153 h 9998"/>
                  <a:gd name="connsiteX4" fmla="*/ 293 w 10000"/>
                  <a:gd name="connsiteY4" fmla="*/ 6527 h 9998"/>
                  <a:gd name="connsiteX5" fmla="*/ 293 w 10000"/>
                  <a:gd name="connsiteY5" fmla="*/ 7557 h 9998"/>
                  <a:gd name="connsiteX6" fmla="*/ 0 w 10000"/>
                  <a:gd name="connsiteY6" fmla="*/ 8245 h 9998"/>
                  <a:gd name="connsiteX7" fmla="*/ 2636 w 10000"/>
                  <a:gd name="connsiteY7" fmla="*/ 9275 h 9998"/>
                  <a:gd name="connsiteX8" fmla="*/ 3776 w 10000"/>
                  <a:gd name="connsiteY8" fmla="*/ 9261 h 9998"/>
                  <a:gd name="connsiteX9" fmla="*/ 5567 w 10000"/>
                  <a:gd name="connsiteY9" fmla="*/ 9963 h 9998"/>
                  <a:gd name="connsiteX10" fmla="*/ 7349 w 10000"/>
                  <a:gd name="connsiteY10" fmla="*/ 7606 h 9998"/>
                  <a:gd name="connsiteX11" fmla="*/ 7881 w 10000"/>
                  <a:gd name="connsiteY11" fmla="*/ 8212 h 9998"/>
                  <a:gd name="connsiteX12" fmla="*/ 9376 w 10000"/>
                  <a:gd name="connsiteY12" fmla="*/ 8245 h 9998"/>
                  <a:gd name="connsiteX13" fmla="*/ 10000 w 10000"/>
                  <a:gd name="connsiteY13" fmla="*/ 7323 h 9998"/>
                  <a:gd name="connsiteX14" fmla="*/ 8012 w 10000"/>
                  <a:gd name="connsiteY14" fmla="*/ 6130 h 9998"/>
                  <a:gd name="connsiteX15" fmla="*/ 6738 w 10000"/>
                  <a:gd name="connsiteY15" fmla="*/ 4122 h 9998"/>
                  <a:gd name="connsiteX16" fmla="*/ 5567 w 10000"/>
                  <a:gd name="connsiteY16" fmla="*/ 1031 h 9998"/>
                  <a:gd name="connsiteX17" fmla="*/ 4395 w 10000"/>
                  <a:gd name="connsiteY17" fmla="*/ 0 h 9998"/>
                  <a:gd name="connsiteX0" fmla="*/ 4395 w 10000"/>
                  <a:gd name="connsiteY0" fmla="*/ 0 h 10000"/>
                  <a:gd name="connsiteX1" fmla="*/ 3516 w 10000"/>
                  <a:gd name="connsiteY1" fmla="*/ 687 h 10000"/>
                  <a:gd name="connsiteX2" fmla="*/ 1758 w 10000"/>
                  <a:gd name="connsiteY2" fmla="*/ 2750 h 10000"/>
                  <a:gd name="connsiteX3" fmla="*/ 879 w 10000"/>
                  <a:gd name="connsiteY3" fmla="*/ 5154 h 10000"/>
                  <a:gd name="connsiteX4" fmla="*/ 293 w 10000"/>
                  <a:gd name="connsiteY4" fmla="*/ 6528 h 10000"/>
                  <a:gd name="connsiteX5" fmla="*/ 293 w 10000"/>
                  <a:gd name="connsiteY5" fmla="*/ 7559 h 10000"/>
                  <a:gd name="connsiteX6" fmla="*/ 0 w 10000"/>
                  <a:gd name="connsiteY6" fmla="*/ 8247 h 10000"/>
                  <a:gd name="connsiteX7" fmla="*/ 2636 w 10000"/>
                  <a:gd name="connsiteY7" fmla="*/ 9277 h 10000"/>
                  <a:gd name="connsiteX8" fmla="*/ 3776 w 10000"/>
                  <a:gd name="connsiteY8" fmla="*/ 9263 h 10000"/>
                  <a:gd name="connsiteX9" fmla="*/ 5567 w 10000"/>
                  <a:gd name="connsiteY9" fmla="*/ 9965 h 10000"/>
                  <a:gd name="connsiteX10" fmla="*/ 7349 w 10000"/>
                  <a:gd name="connsiteY10" fmla="*/ 7608 h 10000"/>
                  <a:gd name="connsiteX11" fmla="*/ 8437 w 10000"/>
                  <a:gd name="connsiteY11" fmla="*/ 8449 h 10000"/>
                  <a:gd name="connsiteX12" fmla="*/ 9376 w 10000"/>
                  <a:gd name="connsiteY12" fmla="*/ 8247 h 10000"/>
                  <a:gd name="connsiteX13" fmla="*/ 10000 w 10000"/>
                  <a:gd name="connsiteY13" fmla="*/ 7324 h 10000"/>
                  <a:gd name="connsiteX14" fmla="*/ 8012 w 10000"/>
                  <a:gd name="connsiteY14" fmla="*/ 6131 h 10000"/>
                  <a:gd name="connsiteX15" fmla="*/ 6738 w 10000"/>
                  <a:gd name="connsiteY15" fmla="*/ 4123 h 10000"/>
                  <a:gd name="connsiteX16" fmla="*/ 5567 w 10000"/>
                  <a:gd name="connsiteY16" fmla="*/ 1031 h 10000"/>
                  <a:gd name="connsiteX17" fmla="*/ 4395 w 10000"/>
                  <a:gd name="connsiteY17" fmla="*/ 0 h 10000"/>
                  <a:gd name="connsiteX0" fmla="*/ 4395 w 10010"/>
                  <a:gd name="connsiteY0" fmla="*/ 0 h 10000"/>
                  <a:gd name="connsiteX1" fmla="*/ 3516 w 10010"/>
                  <a:gd name="connsiteY1" fmla="*/ 687 h 10000"/>
                  <a:gd name="connsiteX2" fmla="*/ 1758 w 10010"/>
                  <a:gd name="connsiteY2" fmla="*/ 2750 h 10000"/>
                  <a:gd name="connsiteX3" fmla="*/ 879 w 10010"/>
                  <a:gd name="connsiteY3" fmla="*/ 5154 h 10000"/>
                  <a:gd name="connsiteX4" fmla="*/ 293 w 10010"/>
                  <a:gd name="connsiteY4" fmla="*/ 6528 h 10000"/>
                  <a:gd name="connsiteX5" fmla="*/ 293 w 10010"/>
                  <a:gd name="connsiteY5" fmla="*/ 7559 h 10000"/>
                  <a:gd name="connsiteX6" fmla="*/ 0 w 10010"/>
                  <a:gd name="connsiteY6" fmla="*/ 8247 h 10000"/>
                  <a:gd name="connsiteX7" fmla="*/ 2636 w 10010"/>
                  <a:gd name="connsiteY7" fmla="*/ 9277 h 10000"/>
                  <a:gd name="connsiteX8" fmla="*/ 3776 w 10010"/>
                  <a:gd name="connsiteY8" fmla="*/ 9263 h 10000"/>
                  <a:gd name="connsiteX9" fmla="*/ 5567 w 10010"/>
                  <a:gd name="connsiteY9" fmla="*/ 9965 h 10000"/>
                  <a:gd name="connsiteX10" fmla="*/ 7349 w 10010"/>
                  <a:gd name="connsiteY10" fmla="*/ 7608 h 10000"/>
                  <a:gd name="connsiteX11" fmla="*/ 8437 w 10010"/>
                  <a:gd name="connsiteY11" fmla="*/ 8449 h 10000"/>
                  <a:gd name="connsiteX12" fmla="*/ 9376 w 10010"/>
                  <a:gd name="connsiteY12" fmla="*/ 8247 h 10000"/>
                  <a:gd name="connsiteX13" fmla="*/ 10000 w 10010"/>
                  <a:gd name="connsiteY13" fmla="*/ 7324 h 10000"/>
                  <a:gd name="connsiteX14" fmla="*/ 8857 w 10010"/>
                  <a:gd name="connsiteY14" fmla="*/ 6496 h 10000"/>
                  <a:gd name="connsiteX15" fmla="*/ 8012 w 10010"/>
                  <a:gd name="connsiteY15" fmla="*/ 6131 h 10000"/>
                  <a:gd name="connsiteX16" fmla="*/ 6738 w 10010"/>
                  <a:gd name="connsiteY16" fmla="*/ 4123 h 10000"/>
                  <a:gd name="connsiteX17" fmla="*/ 5567 w 10010"/>
                  <a:gd name="connsiteY17" fmla="*/ 1031 h 10000"/>
                  <a:gd name="connsiteX18" fmla="*/ 4395 w 10010"/>
                  <a:gd name="connsiteY18" fmla="*/ 0 h 10000"/>
                  <a:gd name="connsiteX0" fmla="*/ 4395 w 10010"/>
                  <a:gd name="connsiteY0" fmla="*/ 0 h 10000"/>
                  <a:gd name="connsiteX1" fmla="*/ 3516 w 10010"/>
                  <a:gd name="connsiteY1" fmla="*/ 687 h 10000"/>
                  <a:gd name="connsiteX2" fmla="*/ 1758 w 10010"/>
                  <a:gd name="connsiteY2" fmla="*/ 2750 h 10000"/>
                  <a:gd name="connsiteX3" fmla="*/ 879 w 10010"/>
                  <a:gd name="connsiteY3" fmla="*/ 5154 h 10000"/>
                  <a:gd name="connsiteX4" fmla="*/ 293 w 10010"/>
                  <a:gd name="connsiteY4" fmla="*/ 6528 h 10000"/>
                  <a:gd name="connsiteX5" fmla="*/ 293 w 10010"/>
                  <a:gd name="connsiteY5" fmla="*/ 7559 h 10000"/>
                  <a:gd name="connsiteX6" fmla="*/ 0 w 10010"/>
                  <a:gd name="connsiteY6" fmla="*/ 8247 h 10000"/>
                  <a:gd name="connsiteX7" fmla="*/ 2636 w 10010"/>
                  <a:gd name="connsiteY7" fmla="*/ 9277 h 10000"/>
                  <a:gd name="connsiteX8" fmla="*/ 3776 w 10010"/>
                  <a:gd name="connsiteY8" fmla="*/ 9263 h 10000"/>
                  <a:gd name="connsiteX9" fmla="*/ 5567 w 10010"/>
                  <a:gd name="connsiteY9" fmla="*/ 9965 h 10000"/>
                  <a:gd name="connsiteX10" fmla="*/ 7349 w 10010"/>
                  <a:gd name="connsiteY10" fmla="*/ 7608 h 10000"/>
                  <a:gd name="connsiteX11" fmla="*/ 8437 w 10010"/>
                  <a:gd name="connsiteY11" fmla="*/ 8449 h 10000"/>
                  <a:gd name="connsiteX12" fmla="*/ 9376 w 10010"/>
                  <a:gd name="connsiteY12" fmla="*/ 8247 h 10000"/>
                  <a:gd name="connsiteX13" fmla="*/ 10000 w 10010"/>
                  <a:gd name="connsiteY13" fmla="*/ 7324 h 10000"/>
                  <a:gd name="connsiteX14" fmla="*/ 9161 w 10010"/>
                  <a:gd name="connsiteY14" fmla="*/ 5995 h 10000"/>
                  <a:gd name="connsiteX15" fmla="*/ 8012 w 10010"/>
                  <a:gd name="connsiteY15" fmla="*/ 6131 h 10000"/>
                  <a:gd name="connsiteX16" fmla="*/ 6738 w 10010"/>
                  <a:gd name="connsiteY16" fmla="*/ 4123 h 10000"/>
                  <a:gd name="connsiteX17" fmla="*/ 5567 w 10010"/>
                  <a:gd name="connsiteY17" fmla="*/ 1031 h 10000"/>
                  <a:gd name="connsiteX18" fmla="*/ 4395 w 10010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349 w 10011"/>
                  <a:gd name="connsiteY10" fmla="*/ 7608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6738 w 10011"/>
                  <a:gd name="connsiteY16" fmla="*/ 4123 h 10000"/>
                  <a:gd name="connsiteX17" fmla="*/ 5567 w 10011"/>
                  <a:gd name="connsiteY17" fmla="*/ 1031 h 10000"/>
                  <a:gd name="connsiteX18" fmla="*/ 4395 w 10011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201 w 10011"/>
                  <a:gd name="connsiteY10" fmla="*/ 7755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6738 w 10011"/>
                  <a:gd name="connsiteY16" fmla="*/ 4123 h 10000"/>
                  <a:gd name="connsiteX17" fmla="*/ 5567 w 10011"/>
                  <a:gd name="connsiteY17" fmla="*/ 1031 h 10000"/>
                  <a:gd name="connsiteX18" fmla="*/ 4395 w 10011"/>
                  <a:gd name="connsiteY18" fmla="*/ 0 h 10000"/>
                  <a:gd name="connsiteX0" fmla="*/ 4395 w 10011"/>
                  <a:gd name="connsiteY0" fmla="*/ 0 h 10000"/>
                  <a:gd name="connsiteX1" fmla="*/ 3516 w 10011"/>
                  <a:gd name="connsiteY1" fmla="*/ 687 h 10000"/>
                  <a:gd name="connsiteX2" fmla="*/ 1758 w 10011"/>
                  <a:gd name="connsiteY2" fmla="*/ 2750 h 10000"/>
                  <a:gd name="connsiteX3" fmla="*/ 879 w 10011"/>
                  <a:gd name="connsiteY3" fmla="*/ 5154 h 10000"/>
                  <a:gd name="connsiteX4" fmla="*/ 293 w 10011"/>
                  <a:gd name="connsiteY4" fmla="*/ 6528 h 10000"/>
                  <a:gd name="connsiteX5" fmla="*/ 293 w 10011"/>
                  <a:gd name="connsiteY5" fmla="*/ 7559 h 10000"/>
                  <a:gd name="connsiteX6" fmla="*/ 0 w 10011"/>
                  <a:gd name="connsiteY6" fmla="*/ 8247 h 10000"/>
                  <a:gd name="connsiteX7" fmla="*/ 2636 w 10011"/>
                  <a:gd name="connsiteY7" fmla="*/ 9277 h 10000"/>
                  <a:gd name="connsiteX8" fmla="*/ 3776 w 10011"/>
                  <a:gd name="connsiteY8" fmla="*/ 9263 h 10000"/>
                  <a:gd name="connsiteX9" fmla="*/ 5567 w 10011"/>
                  <a:gd name="connsiteY9" fmla="*/ 9965 h 10000"/>
                  <a:gd name="connsiteX10" fmla="*/ 7201 w 10011"/>
                  <a:gd name="connsiteY10" fmla="*/ 7755 h 10000"/>
                  <a:gd name="connsiteX11" fmla="*/ 8330 w 10011"/>
                  <a:gd name="connsiteY11" fmla="*/ 8753 h 10000"/>
                  <a:gd name="connsiteX12" fmla="*/ 9376 w 10011"/>
                  <a:gd name="connsiteY12" fmla="*/ 8247 h 10000"/>
                  <a:gd name="connsiteX13" fmla="*/ 10000 w 10011"/>
                  <a:gd name="connsiteY13" fmla="*/ 7324 h 10000"/>
                  <a:gd name="connsiteX14" fmla="*/ 9161 w 10011"/>
                  <a:gd name="connsiteY14" fmla="*/ 5995 h 10000"/>
                  <a:gd name="connsiteX15" fmla="*/ 8012 w 10011"/>
                  <a:gd name="connsiteY15" fmla="*/ 6131 h 10000"/>
                  <a:gd name="connsiteX16" fmla="*/ 7314 w 10011"/>
                  <a:gd name="connsiteY16" fmla="*/ 5076 h 10000"/>
                  <a:gd name="connsiteX17" fmla="*/ 6738 w 10011"/>
                  <a:gd name="connsiteY17" fmla="*/ 4123 h 10000"/>
                  <a:gd name="connsiteX18" fmla="*/ 5567 w 10011"/>
                  <a:gd name="connsiteY18" fmla="*/ 1031 h 10000"/>
                  <a:gd name="connsiteX19" fmla="*/ 4395 w 10011"/>
                  <a:gd name="connsiteY19" fmla="*/ 0 h 10000"/>
                  <a:gd name="connsiteX0" fmla="*/ 4395 w 10011"/>
                  <a:gd name="connsiteY0" fmla="*/ 0 h 10441"/>
                  <a:gd name="connsiteX1" fmla="*/ 3516 w 10011"/>
                  <a:gd name="connsiteY1" fmla="*/ 687 h 10441"/>
                  <a:gd name="connsiteX2" fmla="*/ 1758 w 10011"/>
                  <a:gd name="connsiteY2" fmla="*/ 2750 h 10441"/>
                  <a:gd name="connsiteX3" fmla="*/ 879 w 10011"/>
                  <a:gd name="connsiteY3" fmla="*/ 5154 h 10441"/>
                  <a:gd name="connsiteX4" fmla="*/ 293 w 10011"/>
                  <a:gd name="connsiteY4" fmla="*/ 6528 h 10441"/>
                  <a:gd name="connsiteX5" fmla="*/ 293 w 10011"/>
                  <a:gd name="connsiteY5" fmla="*/ 7559 h 10441"/>
                  <a:gd name="connsiteX6" fmla="*/ 0 w 10011"/>
                  <a:gd name="connsiteY6" fmla="*/ 8247 h 10441"/>
                  <a:gd name="connsiteX7" fmla="*/ 2636 w 10011"/>
                  <a:gd name="connsiteY7" fmla="*/ 9277 h 10441"/>
                  <a:gd name="connsiteX8" fmla="*/ 3401 w 10011"/>
                  <a:gd name="connsiteY8" fmla="*/ 10328 h 10441"/>
                  <a:gd name="connsiteX9" fmla="*/ 5567 w 10011"/>
                  <a:gd name="connsiteY9" fmla="*/ 9965 h 10441"/>
                  <a:gd name="connsiteX10" fmla="*/ 7201 w 10011"/>
                  <a:gd name="connsiteY10" fmla="*/ 7755 h 10441"/>
                  <a:gd name="connsiteX11" fmla="*/ 8330 w 10011"/>
                  <a:gd name="connsiteY11" fmla="*/ 8753 h 10441"/>
                  <a:gd name="connsiteX12" fmla="*/ 9376 w 10011"/>
                  <a:gd name="connsiteY12" fmla="*/ 8247 h 10441"/>
                  <a:gd name="connsiteX13" fmla="*/ 10000 w 10011"/>
                  <a:gd name="connsiteY13" fmla="*/ 7324 h 10441"/>
                  <a:gd name="connsiteX14" fmla="*/ 9161 w 10011"/>
                  <a:gd name="connsiteY14" fmla="*/ 5995 h 10441"/>
                  <a:gd name="connsiteX15" fmla="*/ 8012 w 10011"/>
                  <a:gd name="connsiteY15" fmla="*/ 6131 h 10441"/>
                  <a:gd name="connsiteX16" fmla="*/ 7314 w 10011"/>
                  <a:gd name="connsiteY16" fmla="*/ 5076 h 10441"/>
                  <a:gd name="connsiteX17" fmla="*/ 6738 w 10011"/>
                  <a:gd name="connsiteY17" fmla="*/ 4123 h 10441"/>
                  <a:gd name="connsiteX18" fmla="*/ 5567 w 10011"/>
                  <a:gd name="connsiteY18" fmla="*/ 1031 h 10441"/>
                  <a:gd name="connsiteX19" fmla="*/ 4395 w 10011"/>
                  <a:gd name="connsiteY19" fmla="*/ 0 h 10441"/>
                  <a:gd name="connsiteX0" fmla="*/ 4395 w 10011"/>
                  <a:gd name="connsiteY0" fmla="*/ 0 h 10328"/>
                  <a:gd name="connsiteX1" fmla="*/ 3516 w 10011"/>
                  <a:gd name="connsiteY1" fmla="*/ 687 h 10328"/>
                  <a:gd name="connsiteX2" fmla="*/ 1758 w 10011"/>
                  <a:gd name="connsiteY2" fmla="*/ 2750 h 10328"/>
                  <a:gd name="connsiteX3" fmla="*/ 879 w 10011"/>
                  <a:gd name="connsiteY3" fmla="*/ 5154 h 10328"/>
                  <a:gd name="connsiteX4" fmla="*/ 293 w 10011"/>
                  <a:gd name="connsiteY4" fmla="*/ 6528 h 10328"/>
                  <a:gd name="connsiteX5" fmla="*/ 293 w 10011"/>
                  <a:gd name="connsiteY5" fmla="*/ 7559 h 10328"/>
                  <a:gd name="connsiteX6" fmla="*/ 0 w 10011"/>
                  <a:gd name="connsiteY6" fmla="*/ 8247 h 10328"/>
                  <a:gd name="connsiteX7" fmla="*/ 1661 w 10011"/>
                  <a:gd name="connsiteY7" fmla="*/ 10054 h 10328"/>
                  <a:gd name="connsiteX8" fmla="*/ 3401 w 10011"/>
                  <a:gd name="connsiteY8" fmla="*/ 10328 h 10328"/>
                  <a:gd name="connsiteX9" fmla="*/ 5567 w 10011"/>
                  <a:gd name="connsiteY9" fmla="*/ 9965 h 10328"/>
                  <a:gd name="connsiteX10" fmla="*/ 7201 w 10011"/>
                  <a:gd name="connsiteY10" fmla="*/ 7755 h 10328"/>
                  <a:gd name="connsiteX11" fmla="*/ 8330 w 10011"/>
                  <a:gd name="connsiteY11" fmla="*/ 8753 h 10328"/>
                  <a:gd name="connsiteX12" fmla="*/ 9376 w 10011"/>
                  <a:gd name="connsiteY12" fmla="*/ 8247 h 10328"/>
                  <a:gd name="connsiteX13" fmla="*/ 10000 w 10011"/>
                  <a:gd name="connsiteY13" fmla="*/ 7324 h 10328"/>
                  <a:gd name="connsiteX14" fmla="*/ 9161 w 10011"/>
                  <a:gd name="connsiteY14" fmla="*/ 5995 h 10328"/>
                  <a:gd name="connsiteX15" fmla="*/ 8012 w 10011"/>
                  <a:gd name="connsiteY15" fmla="*/ 6131 h 10328"/>
                  <a:gd name="connsiteX16" fmla="*/ 7314 w 10011"/>
                  <a:gd name="connsiteY16" fmla="*/ 5076 h 10328"/>
                  <a:gd name="connsiteX17" fmla="*/ 6738 w 10011"/>
                  <a:gd name="connsiteY17" fmla="*/ 4123 h 10328"/>
                  <a:gd name="connsiteX18" fmla="*/ 5567 w 10011"/>
                  <a:gd name="connsiteY18" fmla="*/ 1031 h 10328"/>
                  <a:gd name="connsiteX19" fmla="*/ 4395 w 10011"/>
                  <a:gd name="connsiteY19" fmla="*/ 0 h 10328"/>
                  <a:gd name="connsiteX0" fmla="*/ 4395 w 10011"/>
                  <a:gd name="connsiteY0" fmla="*/ 0 h 10328"/>
                  <a:gd name="connsiteX1" fmla="*/ 3516 w 10011"/>
                  <a:gd name="connsiteY1" fmla="*/ 687 h 10328"/>
                  <a:gd name="connsiteX2" fmla="*/ 1758 w 10011"/>
                  <a:gd name="connsiteY2" fmla="*/ 2750 h 10328"/>
                  <a:gd name="connsiteX3" fmla="*/ 879 w 10011"/>
                  <a:gd name="connsiteY3" fmla="*/ 5154 h 10328"/>
                  <a:gd name="connsiteX4" fmla="*/ 293 w 10011"/>
                  <a:gd name="connsiteY4" fmla="*/ 6528 h 10328"/>
                  <a:gd name="connsiteX5" fmla="*/ 293 w 10011"/>
                  <a:gd name="connsiteY5" fmla="*/ 7559 h 10328"/>
                  <a:gd name="connsiteX6" fmla="*/ 0 w 10011"/>
                  <a:gd name="connsiteY6" fmla="*/ 8247 h 10328"/>
                  <a:gd name="connsiteX7" fmla="*/ 1661 w 10011"/>
                  <a:gd name="connsiteY7" fmla="*/ 10054 h 10328"/>
                  <a:gd name="connsiteX8" fmla="*/ 3401 w 10011"/>
                  <a:gd name="connsiteY8" fmla="*/ 10328 h 10328"/>
                  <a:gd name="connsiteX9" fmla="*/ 5567 w 10011"/>
                  <a:gd name="connsiteY9" fmla="*/ 9965 h 10328"/>
                  <a:gd name="connsiteX10" fmla="*/ 7201 w 10011"/>
                  <a:gd name="connsiteY10" fmla="*/ 7755 h 10328"/>
                  <a:gd name="connsiteX11" fmla="*/ 8330 w 10011"/>
                  <a:gd name="connsiteY11" fmla="*/ 8753 h 10328"/>
                  <a:gd name="connsiteX12" fmla="*/ 9376 w 10011"/>
                  <a:gd name="connsiteY12" fmla="*/ 8247 h 10328"/>
                  <a:gd name="connsiteX13" fmla="*/ 10000 w 10011"/>
                  <a:gd name="connsiteY13" fmla="*/ 7324 h 10328"/>
                  <a:gd name="connsiteX14" fmla="*/ 9161 w 10011"/>
                  <a:gd name="connsiteY14" fmla="*/ 5995 h 10328"/>
                  <a:gd name="connsiteX15" fmla="*/ 8012 w 10011"/>
                  <a:gd name="connsiteY15" fmla="*/ 6131 h 10328"/>
                  <a:gd name="connsiteX16" fmla="*/ 7314 w 10011"/>
                  <a:gd name="connsiteY16" fmla="*/ 5076 h 10328"/>
                  <a:gd name="connsiteX17" fmla="*/ 6738 w 10011"/>
                  <a:gd name="connsiteY17" fmla="*/ 4123 h 10328"/>
                  <a:gd name="connsiteX18" fmla="*/ 5567 w 10011"/>
                  <a:gd name="connsiteY18" fmla="*/ 1031 h 10328"/>
                  <a:gd name="connsiteX19" fmla="*/ 4395 w 10011"/>
                  <a:gd name="connsiteY19" fmla="*/ 0 h 10328"/>
                  <a:gd name="connsiteX0" fmla="*/ 4403 w 10019"/>
                  <a:gd name="connsiteY0" fmla="*/ 0 h 10328"/>
                  <a:gd name="connsiteX1" fmla="*/ 3524 w 10019"/>
                  <a:gd name="connsiteY1" fmla="*/ 687 h 10328"/>
                  <a:gd name="connsiteX2" fmla="*/ 1766 w 10019"/>
                  <a:gd name="connsiteY2" fmla="*/ 2750 h 10328"/>
                  <a:gd name="connsiteX3" fmla="*/ 887 w 10019"/>
                  <a:gd name="connsiteY3" fmla="*/ 5154 h 10328"/>
                  <a:gd name="connsiteX4" fmla="*/ 301 w 10019"/>
                  <a:gd name="connsiteY4" fmla="*/ 6528 h 10328"/>
                  <a:gd name="connsiteX5" fmla="*/ 301 w 10019"/>
                  <a:gd name="connsiteY5" fmla="*/ 7559 h 10328"/>
                  <a:gd name="connsiteX6" fmla="*/ 8 w 10019"/>
                  <a:gd name="connsiteY6" fmla="*/ 8247 h 10328"/>
                  <a:gd name="connsiteX7" fmla="*/ 1727 w 10019"/>
                  <a:gd name="connsiteY7" fmla="*/ 8096 h 10328"/>
                  <a:gd name="connsiteX8" fmla="*/ 1669 w 10019"/>
                  <a:gd name="connsiteY8" fmla="*/ 10054 h 10328"/>
                  <a:gd name="connsiteX9" fmla="*/ 3409 w 10019"/>
                  <a:gd name="connsiteY9" fmla="*/ 10328 h 10328"/>
                  <a:gd name="connsiteX10" fmla="*/ 5575 w 10019"/>
                  <a:gd name="connsiteY10" fmla="*/ 9965 h 10328"/>
                  <a:gd name="connsiteX11" fmla="*/ 7209 w 10019"/>
                  <a:gd name="connsiteY11" fmla="*/ 7755 h 10328"/>
                  <a:gd name="connsiteX12" fmla="*/ 8338 w 10019"/>
                  <a:gd name="connsiteY12" fmla="*/ 8753 h 10328"/>
                  <a:gd name="connsiteX13" fmla="*/ 9384 w 10019"/>
                  <a:gd name="connsiteY13" fmla="*/ 8247 h 10328"/>
                  <a:gd name="connsiteX14" fmla="*/ 10008 w 10019"/>
                  <a:gd name="connsiteY14" fmla="*/ 7324 h 10328"/>
                  <a:gd name="connsiteX15" fmla="*/ 9169 w 10019"/>
                  <a:gd name="connsiteY15" fmla="*/ 5995 h 10328"/>
                  <a:gd name="connsiteX16" fmla="*/ 8020 w 10019"/>
                  <a:gd name="connsiteY16" fmla="*/ 6131 h 10328"/>
                  <a:gd name="connsiteX17" fmla="*/ 7322 w 10019"/>
                  <a:gd name="connsiteY17" fmla="*/ 5076 h 10328"/>
                  <a:gd name="connsiteX18" fmla="*/ 6746 w 10019"/>
                  <a:gd name="connsiteY18" fmla="*/ 4123 h 10328"/>
                  <a:gd name="connsiteX19" fmla="*/ 5575 w 10019"/>
                  <a:gd name="connsiteY19" fmla="*/ 1031 h 10328"/>
                  <a:gd name="connsiteX20" fmla="*/ 4403 w 10019"/>
                  <a:gd name="connsiteY20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752 w 10044"/>
                  <a:gd name="connsiteY8" fmla="*/ 8096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600 w 10044"/>
                  <a:gd name="connsiteY20" fmla="*/ 1031 h 10328"/>
                  <a:gd name="connsiteX21" fmla="*/ 4428 w 10044"/>
                  <a:gd name="connsiteY21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067 w 10044"/>
                  <a:gd name="connsiteY8" fmla="*/ 8681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600 w 10044"/>
                  <a:gd name="connsiteY20" fmla="*/ 1031 h 10328"/>
                  <a:gd name="connsiteX21" fmla="*/ 4428 w 10044"/>
                  <a:gd name="connsiteY21" fmla="*/ 0 h 10328"/>
                  <a:gd name="connsiteX0" fmla="*/ 4428 w 10044"/>
                  <a:gd name="connsiteY0" fmla="*/ 0 h 10328"/>
                  <a:gd name="connsiteX1" fmla="*/ 3549 w 10044"/>
                  <a:gd name="connsiteY1" fmla="*/ 687 h 10328"/>
                  <a:gd name="connsiteX2" fmla="*/ 1791 w 10044"/>
                  <a:gd name="connsiteY2" fmla="*/ 2750 h 10328"/>
                  <a:gd name="connsiteX3" fmla="*/ 912 w 10044"/>
                  <a:gd name="connsiteY3" fmla="*/ 5154 h 10328"/>
                  <a:gd name="connsiteX4" fmla="*/ 326 w 10044"/>
                  <a:gd name="connsiteY4" fmla="*/ 6528 h 10328"/>
                  <a:gd name="connsiteX5" fmla="*/ 326 w 10044"/>
                  <a:gd name="connsiteY5" fmla="*/ 7559 h 10328"/>
                  <a:gd name="connsiteX6" fmla="*/ 989 w 10044"/>
                  <a:gd name="connsiteY6" fmla="*/ 7180 h 10328"/>
                  <a:gd name="connsiteX7" fmla="*/ 33 w 10044"/>
                  <a:gd name="connsiteY7" fmla="*/ 8247 h 10328"/>
                  <a:gd name="connsiteX8" fmla="*/ 1067 w 10044"/>
                  <a:gd name="connsiteY8" fmla="*/ 8681 h 10328"/>
                  <a:gd name="connsiteX9" fmla="*/ 1694 w 10044"/>
                  <a:gd name="connsiteY9" fmla="*/ 10054 h 10328"/>
                  <a:gd name="connsiteX10" fmla="*/ 3434 w 10044"/>
                  <a:gd name="connsiteY10" fmla="*/ 10328 h 10328"/>
                  <a:gd name="connsiteX11" fmla="*/ 5600 w 10044"/>
                  <a:gd name="connsiteY11" fmla="*/ 9965 h 10328"/>
                  <a:gd name="connsiteX12" fmla="*/ 7234 w 10044"/>
                  <a:gd name="connsiteY12" fmla="*/ 7755 h 10328"/>
                  <a:gd name="connsiteX13" fmla="*/ 8363 w 10044"/>
                  <a:gd name="connsiteY13" fmla="*/ 8753 h 10328"/>
                  <a:gd name="connsiteX14" fmla="*/ 9409 w 10044"/>
                  <a:gd name="connsiteY14" fmla="*/ 8247 h 10328"/>
                  <a:gd name="connsiteX15" fmla="*/ 10033 w 10044"/>
                  <a:gd name="connsiteY15" fmla="*/ 7324 h 10328"/>
                  <a:gd name="connsiteX16" fmla="*/ 9194 w 10044"/>
                  <a:gd name="connsiteY16" fmla="*/ 5995 h 10328"/>
                  <a:gd name="connsiteX17" fmla="*/ 8045 w 10044"/>
                  <a:gd name="connsiteY17" fmla="*/ 6131 h 10328"/>
                  <a:gd name="connsiteX18" fmla="*/ 7347 w 10044"/>
                  <a:gd name="connsiteY18" fmla="*/ 5076 h 10328"/>
                  <a:gd name="connsiteX19" fmla="*/ 6771 w 10044"/>
                  <a:gd name="connsiteY19" fmla="*/ 4123 h 10328"/>
                  <a:gd name="connsiteX20" fmla="*/ 5202 w 10044"/>
                  <a:gd name="connsiteY20" fmla="*/ 1527 h 10328"/>
                  <a:gd name="connsiteX21" fmla="*/ 4428 w 10044"/>
                  <a:gd name="connsiteY21" fmla="*/ 0 h 10328"/>
                  <a:gd name="connsiteX0" fmla="*/ 4084 w 10044"/>
                  <a:gd name="connsiteY0" fmla="*/ 0 h 9984"/>
                  <a:gd name="connsiteX1" fmla="*/ 3549 w 10044"/>
                  <a:gd name="connsiteY1" fmla="*/ 343 h 9984"/>
                  <a:gd name="connsiteX2" fmla="*/ 1791 w 10044"/>
                  <a:gd name="connsiteY2" fmla="*/ 2406 h 9984"/>
                  <a:gd name="connsiteX3" fmla="*/ 912 w 10044"/>
                  <a:gd name="connsiteY3" fmla="*/ 4810 h 9984"/>
                  <a:gd name="connsiteX4" fmla="*/ 326 w 10044"/>
                  <a:gd name="connsiteY4" fmla="*/ 6184 h 9984"/>
                  <a:gd name="connsiteX5" fmla="*/ 326 w 10044"/>
                  <a:gd name="connsiteY5" fmla="*/ 7215 h 9984"/>
                  <a:gd name="connsiteX6" fmla="*/ 989 w 10044"/>
                  <a:gd name="connsiteY6" fmla="*/ 6836 h 9984"/>
                  <a:gd name="connsiteX7" fmla="*/ 33 w 10044"/>
                  <a:gd name="connsiteY7" fmla="*/ 7903 h 9984"/>
                  <a:gd name="connsiteX8" fmla="*/ 1067 w 10044"/>
                  <a:gd name="connsiteY8" fmla="*/ 8337 h 9984"/>
                  <a:gd name="connsiteX9" fmla="*/ 1694 w 10044"/>
                  <a:gd name="connsiteY9" fmla="*/ 9710 h 9984"/>
                  <a:gd name="connsiteX10" fmla="*/ 3434 w 10044"/>
                  <a:gd name="connsiteY10" fmla="*/ 9984 h 9984"/>
                  <a:gd name="connsiteX11" fmla="*/ 5600 w 10044"/>
                  <a:gd name="connsiteY11" fmla="*/ 9621 h 9984"/>
                  <a:gd name="connsiteX12" fmla="*/ 7234 w 10044"/>
                  <a:gd name="connsiteY12" fmla="*/ 7411 h 9984"/>
                  <a:gd name="connsiteX13" fmla="*/ 8363 w 10044"/>
                  <a:gd name="connsiteY13" fmla="*/ 8409 h 9984"/>
                  <a:gd name="connsiteX14" fmla="*/ 9409 w 10044"/>
                  <a:gd name="connsiteY14" fmla="*/ 7903 h 9984"/>
                  <a:gd name="connsiteX15" fmla="*/ 10033 w 10044"/>
                  <a:gd name="connsiteY15" fmla="*/ 6980 h 9984"/>
                  <a:gd name="connsiteX16" fmla="*/ 9194 w 10044"/>
                  <a:gd name="connsiteY16" fmla="*/ 5651 h 9984"/>
                  <a:gd name="connsiteX17" fmla="*/ 8045 w 10044"/>
                  <a:gd name="connsiteY17" fmla="*/ 5787 h 9984"/>
                  <a:gd name="connsiteX18" fmla="*/ 7347 w 10044"/>
                  <a:gd name="connsiteY18" fmla="*/ 4732 h 9984"/>
                  <a:gd name="connsiteX19" fmla="*/ 6771 w 10044"/>
                  <a:gd name="connsiteY19" fmla="*/ 3779 h 9984"/>
                  <a:gd name="connsiteX20" fmla="*/ 5202 w 10044"/>
                  <a:gd name="connsiteY20" fmla="*/ 1183 h 9984"/>
                  <a:gd name="connsiteX21" fmla="*/ 4084 w 10044"/>
                  <a:gd name="connsiteY21" fmla="*/ 0 h 9984"/>
                  <a:gd name="connsiteX0" fmla="*/ 4066 w 10000"/>
                  <a:gd name="connsiteY0" fmla="*/ 0 h 9898"/>
                  <a:gd name="connsiteX1" fmla="*/ 3533 w 10000"/>
                  <a:gd name="connsiteY1" fmla="*/ 344 h 9898"/>
                  <a:gd name="connsiteX2" fmla="*/ 1783 w 10000"/>
                  <a:gd name="connsiteY2" fmla="*/ 2410 h 9898"/>
                  <a:gd name="connsiteX3" fmla="*/ 908 w 10000"/>
                  <a:gd name="connsiteY3" fmla="*/ 4818 h 9898"/>
                  <a:gd name="connsiteX4" fmla="*/ 325 w 10000"/>
                  <a:gd name="connsiteY4" fmla="*/ 6194 h 9898"/>
                  <a:gd name="connsiteX5" fmla="*/ 325 w 10000"/>
                  <a:gd name="connsiteY5" fmla="*/ 7227 h 9898"/>
                  <a:gd name="connsiteX6" fmla="*/ 985 w 10000"/>
                  <a:gd name="connsiteY6" fmla="*/ 6847 h 9898"/>
                  <a:gd name="connsiteX7" fmla="*/ 33 w 10000"/>
                  <a:gd name="connsiteY7" fmla="*/ 7916 h 9898"/>
                  <a:gd name="connsiteX8" fmla="*/ 1062 w 10000"/>
                  <a:gd name="connsiteY8" fmla="*/ 8350 h 9898"/>
                  <a:gd name="connsiteX9" fmla="*/ 1687 w 10000"/>
                  <a:gd name="connsiteY9" fmla="*/ 9726 h 9898"/>
                  <a:gd name="connsiteX10" fmla="*/ 3423 w 10000"/>
                  <a:gd name="connsiteY10" fmla="*/ 9897 h 9898"/>
                  <a:gd name="connsiteX11" fmla="*/ 5575 w 10000"/>
                  <a:gd name="connsiteY11" fmla="*/ 9636 h 9898"/>
                  <a:gd name="connsiteX12" fmla="*/ 7202 w 10000"/>
                  <a:gd name="connsiteY12" fmla="*/ 7423 h 9898"/>
                  <a:gd name="connsiteX13" fmla="*/ 8326 w 10000"/>
                  <a:gd name="connsiteY13" fmla="*/ 8422 h 9898"/>
                  <a:gd name="connsiteX14" fmla="*/ 9368 w 10000"/>
                  <a:gd name="connsiteY14" fmla="*/ 7916 h 9898"/>
                  <a:gd name="connsiteX15" fmla="*/ 9989 w 10000"/>
                  <a:gd name="connsiteY15" fmla="*/ 6991 h 9898"/>
                  <a:gd name="connsiteX16" fmla="*/ 9154 w 10000"/>
                  <a:gd name="connsiteY16" fmla="*/ 5660 h 9898"/>
                  <a:gd name="connsiteX17" fmla="*/ 8010 w 10000"/>
                  <a:gd name="connsiteY17" fmla="*/ 5796 h 9898"/>
                  <a:gd name="connsiteX18" fmla="*/ 7315 w 10000"/>
                  <a:gd name="connsiteY18" fmla="*/ 4740 h 9898"/>
                  <a:gd name="connsiteX19" fmla="*/ 6741 w 10000"/>
                  <a:gd name="connsiteY19" fmla="*/ 3785 h 9898"/>
                  <a:gd name="connsiteX20" fmla="*/ 5179 w 10000"/>
                  <a:gd name="connsiteY20" fmla="*/ 1185 h 9898"/>
                  <a:gd name="connsiteX21" fmla="*/ 4066 w 10000"/>
                  <a:gd name="connsiteY21" fmla="*/ 0 h 9898"/>
                  <a:gd name="connsiteX0" fmla="*/ 4066 w 10000"/>
                  <a:gd name="connsiteY0" fmla="*/ 0 h 10016"/>
                  <a:gd name="connsiteX1" fmla="*/ 3533 w 10000"/>
                  <a:gd name="connsiteY1" fmla="*/ 348 h 10016"/>
                  <a:gd name="connsiteX2" fmla="*/ 1783 w 10000"/>
                  <a:gd name="connsiteY2" fmla="*/ 2435 h 10016"/>
                  <a:gd name="connsiteX3" fmla="*/ 908 w 10000"/>
                  <a:gd name="connsiteY3" fmla="*/ 4868 h 10016"/>
                  <a:gd name="connsiteX4" fmla="*/ 325 w 10000"/>
                  <a:gd name="connsiteY4" fmla="*/ 6258 h 10016"/>
                  <a:gd name="connsiteX5" fmla="*/ 325 w 10000"/>
                  <a:gd name="connsiteY5" fmla="*/ 7301 h 10016"/>
                  <a:gd name="connsiteX6" fmla="*/ 985 w 10000"/>
                  <a:gd name="connsiteY6" fmla="*/ 6918 h 10016"/>
                  <a:gd name="connsiteX7" fmla="*/ 33 w 10000"/>
                  <a:gd name="connsiteY7" fmla="*/ 7998 h 10016"/>
                  <a:gd name="connsiteX8" fmla="*/ 1062 w 10000"/>
                  <a:gd name="connsiteY8" fmla="*/ 8436 h 10016"/>
                  <a:gd name="connsiteX9" fmla="*/ 1687 w 10000"/>
                  <a:gd name="connsiteY9" fmla="*/ 9826 h 10016"/>
                  <a:gd name="connsiteX10" fmla="*/ 3423 w 10000"/>
                  <a:gd name="connsiteY10" fmla="*/ 9999 h 10016"/>
                  <a:gd name="connsiteX11" fmla="*/ 5575 w 10000"/>
                  <a:gd name="connsiteY11" fmla="*/ 9735 h 10016"/>
                  <a:gd name="connsiteX12" fmla="*/ 7202 w 10000"/>
                  <a:gd name="connsiteY12" fmla="*/ 7499 h 10016"/>
                  <a:gd name="connsiteX13" fmla="*/ 8326 w 10000"/>
                  <a:gd name="connsiteY13" fmla="*/ 8509 h 10016"/>
                  <a:gd name="connsiteX14" fmla="*/ 9368 w 10000"/>
                  <a:gd name="connsiteY14" fmla="*/ 7998 h 10016"/>
                  <a:gd name="connsiteX15" fmla="*/ 9989 w 10000"/>
                  <a:gd name="connsiteY15" fmla="*/ 7063 h 10016"/>
                  <a:gd name="connsiteX16" fmla="*/ 9154 w 10000"/>
                  <a:gd name="connsiteY16" fmla="*/ 5718 h 10016"/>
                  <a:gd name="connsiteX17" fmla="*/ 8010 w 10000"/>
                  <a:gd name="connsiteY17" fmla="*/ 5856 h 10016"/>
                  <a:gd name="connsiteX18" fmla="*/ 7315 w 10000"/>
                  <a:gd name="connsiteY18" fmla="*/ 4789 h 10016"/>
                  <a:gd name="connsiteX19" fmla="*/ 6741 w 10000"/>
                  <a:gd name="connsiteY19" fmla="*/ 3824 h 10016"/>
                  <a:gd name="connsiteX20" fmla="*/ 5179 w 10000"/>
                  <a:gd name="connsiteY20" fmla="*/ 1197 h 10016"/>
                  <a:gd name="connsiteX21" fmla="*/ 4066 w 10000"/>
                  <a:gd name="connsiteY21" fmla="*/ 0 h 10016"/>
                  <a:gd name="connsiteX0" fmla="*/ 4066 w 10000"/>
                  <a:gd name="connsiteY0" fmla="*/ 0 h 10037"/>
                  <a:gd name="connsiteX1" fmla="*/ 3533 w 10000"/>
                  <a:gd name="connsiteY1" fmla="*/ 348 h 10037"/>
                  <a:gd name="connsiteX2" fmla="*/ 1783 w 10000"/>
                  <a:gd name="connsiteY2" fmla="*/ 2435 h 10037"/>
                  <a:gd name="connsiteX3" fmla="*/ 908 w 10000"/>
                  <a:gd name="connsiteY3" fmla="*/ 4868 h 10037"/>
                  <a:gd name="connsiteX4" fmla="*/ 325 w 10000"/>
                  <a:gd name="connsiteY4" fmla="*/ 6258 h 10037"/>
                  <a:gd name="connsiteX5" fmla="*/ 325 w 10000"/>
                  <a:gd name="connsiteY5" fmla="*/ 7301 h 10037"/>
                  <a:gd name="connsiteX6" fmla="*/ 985 w 10000"/>
                  <a:gd name="connsiteY6" fmla="*/ 6918 h 10037"/>
                  <a:gd name="connsiteX7" fmla="*/ 33 w 10000"/>
                  <a:gd name="connsiteY7" fmla="*/ 7998 h 10037"/>
                  <a:gd name="connsiteX8" fmla="*/ 1062 w 10000"/>
                  <a:gd name="connsiteY8" fmla="*/ 8436 h 10037"/>
                  <a:gd name="connsiteX9" fmla="*/ 1687 w 10000"/>
                  <a:gd name="connsiteY9" fmla="*/ 9826 h 10037"/>
                  <a:gd name="connsiteX10" fmla="*/ 2358 w 10000"/>
                  <a:gd name="connsiteY10" fmla="*/ 10018 h 10037"/>
                  <a:gd name="connsiteX11" fmla="*/ 3423 w 10000"/>
                  <a:gd name="connsiteY11" fmla="*/ 9999 h 10037"/>
                  <a:gd name="connsiteX12" fmla="*/ 5575 w 10000"/>
                  <a:gd name="connsiteY12" fmla="*/ 9735 h 10037"/>
                  <a:gd name="connsiteX13" fmla="*/ 7202 w 10000"/>
                  <a:gd name="connsiteY13" fmla="*/ 7499 h 10037"/>
                  <a:gd name="connsiteX14" fmla="*/ 8326 w 10000"/>
                  <a:gd name="connsiteY14" fmla="*/ 8509 h 10037"/>
                  <a:gd name="connsiteX15" fmla="*/ 9368 w 10000"/>
                  <a:gd name="connsiteY15" fmla="*/ 7998 h 10037"/>
                  <a:gd name="connsiteX16" fmla="*/ 9989 w 10000"/>
                  <a:gd name="connsiteY16" fmla="*/ 7063 h 10037"/>
                  <a:gd name="connsiteX17" fmla="*/ 9154 w 10000"/>
                  <a:gd name="connsiteY17" fmla="*/ 5718 h 10037"/>
                  <a:gd name="connsiteX18" fmla="*/ 8010 w 10000"/>
                  <a:gd name="connsiteY18" fmla="*/ 5856 h 10037"/>
                  <a:gd name="connsiteX19" fmla="*/ 7315 w 10000"/>
                  <a:gd name="connsiteY19" fmla="*/ 4789 h 10037"/>
                  <a:gd name="connsiteX20" fmla="*/ 6741 w 10000"/>
                  <a:gd name="connsiteY20" fmla="*/ 3824 h 10037"/>
                  <a:gd name="connsiteX21" fmla="*/ 5179 w 10000"/>
                  <a:gd name="connsiteY21" fmla="*/ 1197 h 10037"/>
                  <a:gd name="connsiteX22" fmla="*/ 4066 w 10000"/>
                  <a:gd name="connsiteY22" fmla="*/ 0 h 10037"/>
                  <a:gd name="connsiteX0" fmla="*/ 4066 w 10000"/>
                  <a:gd name="connsiteY0" fmla="*/ 0 h 10101"/>
                  <a:gd name="connsiteX1" fmla="*/ 3533 w 10000"/>
                  <a:gd name="connsiteY1" fmla="*/ 348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1687 w 10000"/>
                  <a:gd name="connsiteY9" fmla="*/ 9826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4066 w 10000"/>
                  <a:gd name="connsiteY0" fmla="*/ 0 h 10101"/>
                  <a:gd name="connsiteX1" fmla="*/ 3533 w 10000"/>
                  <a:gd name="connsiteY1" fmla="*/ 348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2148 w 10000"/>
                  <a:gd name="connsiteY9" fmla="*/ 7760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4066 w 10000"/>
                  <a:gd name="connsiteY0" fmla="*/ 0 h 10101"/>
                  <a:gd name="connsiteX1" fmla="*/ 3351 w 10000"/>
                  <a:gd name="connsiteY1" fmla="*/ 1331 h 10101"/>
                  <a:gd name="connsiteX2" fmla="*/ 1783 w 10000"/>
                  <a:gd name="connsiteY2" fmla="*/ 2435 h 10101"/>
                  <a:gd name="connsiteX3" fmla="*/ 908 w 10000"/>
                  <a:gd name="connsiteY3" fmla="*/ 4868 h 10101"/>
                  <a:gd name="connsiteX4" fmla="*/ 325 w 10000"/>
                  <a:gd name="connsiteY4" fmla="*/ 6258 h 10101"/>
                  <a:gd name="connsiteX5" fmla="*/ 325 w 10000"/>
                  <a:gd name="connsiteY5" fmla="*/ 7301 h 10101"/>
                  <a:gd name="connsiteX6" fmla="*/ 985 w 10000"/>
                  <a:gd name="connsiteY6" fmla="*/ 6918 h 10101"/>
                  <a:gd name="connsiteX7" fmla="*/ 33 w 10000"/>
                  <a:gd name="connsiteY7" fmla="*/ 7998 h 10101"/>
                  <a:gd name="connsiteX8" fmla="*/ 1062 w 10000"/>
                  <a:gd name="connsiteY8" fmla="*/ 8436 h 10101"/>
                  <a:gd name="connsiteX9" fmla="*/ 2148 w 10000"/>
                  <a:gd name="connsiteY9" fmla="*/ 7760 h 10101"/>
                  <a:gd name="connsiteX10" fmla="*/ 2815 w 10000"/>
                  <a:gd name="connsiteY10" fmla="*/ 8056 h 10101"/>
                  <a:gd name="connsiteX11" fmla="*/ 3423 w 10000"/>
                  <a:gd name="connsiteY11" fmla="*/ 9999 h 10101"/>
                  <a:gd name="connsiteX12" fmla="*/ 5575 w 10000"/>
                  <a:gd name="connsiteY12" fmla="*/ 9735 h 10101"/>
                  <a:gd name="connsiteX13" fmla="*/ 7202 w 10000"/>
                  <a:gd name="connsiteY13" fmla="*/ 7499 h 10101"/>
                  <a:gd name="connsiteX14" fmla="*/ 8326 w 10000"/>
                  <a:gd name="connsiteY14" fmla="*/ 8509 h 10101"/>
                  <a:gd name="connsiteX15" fmla="*/ 9368 w 10000"/>
                  <a:gd name="connsiteY15" fmla="*/ 7998 h 10101"/>
                  <a:gd name="connsiteX16" fmla="*/ 9989 w 10000"/>
                  <a:gd name="connsiteY16" fmla="*/ 7063 h 10101"/>
                  <a:gd name="connsiteX17" fmla="*/ 9154 w 10000"/>
                  <a:gd name="connsiteY17" fmla="*/ 5718 h 10101"/>
                  <a:gd name="connsiteX18" fmla="*/ 8010 w 10000"/>
                  <a:gd name="connsiteY18" fmla="*/ 5856 h 10101"/>
                  <a:gd name="connsiteX19" fmla="*/ 7315 w 10000"/>
                  <a:gd name="connsiteY19" fmla="*/ 4789 h 10101"/>
                  <a:gd name="connsiteX20" fmla="*/ 6741 w 10000"/>
                  <a:gd name="connsiteY20" fmla="*/ 3824 h 10101"/>
                  <a:gd name="connsiteX21" fmla="*/ 5179 w 10000"/>
                  <a:gd name="connsiteY21" fmla="*/ 1197 h 10101"/>
                  <a:gd name="connsiteX22" fmla="*/ 4066 w 10000"/>
                  <a:gd name="connsiteY22" fmla="*/ 0 h 10101"/>
                  <a:gd name="connsiteX0" fmla="*/ 3916 w 10000"/>
                  <a:gd name="connsiteY0" fmla="*/ 240 h 8990"/>
                  <a:gd name="connsiteX1" fmla="*/ 3351 w 10000"/>
                  <a:gd name="connsiteY1" fmla="*/ 220 h 8990"/>
                  <a:gd name="connsiteX2" fmla="*/ 1783 w 10000"/>
                  <a:gd name="connsiteY2" fmla="*/ 1324 h 8990"/>
                  <a:gd name="connsiteX3" fmla="*/ 908 w 10000"/>
                  <a:gd name="connsiteY3" fmla="*/ 3757 h 8990"/>
                  <a:gd name="connsiteX4" fmla="*/ 325 w 10000"/>
                  <a:gd name="connsiteY4" fmla="*/ 5147 h 8990"/>
                  <a:gd name="connsiteX5" fmla="*/ 325 w 10000"/>
                  <a:gd name="connsiteY5" fmla="*/ 6190 h 8990"/>
                  <a:gd name="connsiteX6" fmla="*/ 985 w 10000"/>
                  <a:gd name="connsiteY6" fmla="*/ 5807 h 8990"/>
                  <a:gd name="connsiteX7" fmla="*/ 33 w 10000"/>
                  <a:gd name="connsiteY7" fmla="*/ 6887 h 8990"/>
                  <a:gd name="connsiteX8" fmla="*/ 1062 w 10000"/>
                  <a:gd name="connsiteY8" fmla="*/ 7325 h 8990"/>
                  <a:gd name="connsiteX9" fmla="*/ 2148 w 10000"/>
                  <a:gd name="connsiteY9" fmla="*/ 6649 h 8990"/>
                  <a:gd name="connsiteX10" fmla="*/ 2815 w 10000"/>
                  <a:gd name="connsiteY10" fmla="*/ 6945 h 8990"/>
                  <a:gd name="connsiteX11" fmla="*/ 3423 w 10000"/>
                  <a:gd name="connsiteY11" fmla="*/ 8888 h 8990"/>
                  <a:gd name="connsiteX12" fmla="*/ 5575 w 10000"/>
                  <a:gd name="connsiteY12" fmla="*/ 8624 h 8990"/>
                  <a:gd name="connsiteX13" fmla="*/ 7202 w 10000"/>
                  <a:gd name="connsiteY13" fmla="*/ 6388 h 8990"/>
                  <a:gd name="connsiteX14" fmla="*/ 8326 w 10000"/>
                  <a:gd name="connsiteY14" fmla="*/ 7398 h 8990"/>
                  <a:gd name="connsiteX15" fmla="*/ 9368 w 10000"/>
                  <a:gd name="connsiteY15" fmla="*/ 6887 h 8990"/>
                  <a:gd name="connsiteX16" fmla="*/ 9989 w 10000"/>
                  <a:gd name="connsiteY16" fmla="*/ 5952 h 8990"/>
                  <a:gd name="connsiteX17" fmla="*/ 9154 w 10000"/>
                  <a:gd name="connsiteY17" fmla="*/ 4607 h 8990"/>
                  <a:gd name="connsiteX18" fmla="*/ 8010 w 10000"/>
                  <a:gd name="connsiteY18" fmla="*/ 4745 h 8990"/>
                  <a:gd name="connsiteX19" fmla="*/ 7315 w 10000"/>
                  <a:gd name="connsiteY19" fmla="*/ 3678 h 8990"/>
                  <a:gd name="connsiteX20" fmla="*/ 6741 w 10000"/>
                  <a:gd name="connsiteY20" fmla="*/ 2713 h 8990"/>
                  <a:gd name="connsiteX21" fmla="*/ 5179 w 10000"/>
                  <a:gd name="connsiteY21" fmla="*/ 86 h 8990"/>
                  <a:gd name="connsiteX22" fmla="*/ 3916 w 10000"/>
                  <a:gd name="connsiteY22" fmla="*/ 240 h 8990"/>
                  <a:gd name="connsiteX0" fmla="*/ 3916 w 10000"/>
                  <a:gd name="connsiteY0" fmla="*/ 132 h 9865"/>
                  <a:gd name="connsiteX1" fmla="*/ 3351 w 10000"/>
                  <a:gd name="connsiteY1" fmla="*/ 110 h 9865"/>
                  <a:gd name="connsiteX2" fmla="*/ 1783 w 10000"/>
                  <a:gd name="connsiteY2" fmla="*/ 1338 h 9865"/>
                  <a:gd name="connsiteX3" fmla="*/ 908 w 10000"/>
                  <a:gd name="connsiteY3" fmla="*/ 4044 h 9865"/>
                  <a:gd name="connsiteX4" fmla="*/ 325 w 10000"/>
                  <a:gd name="connsiteY4" fmla="*/ 5590 h 9865"/>
                  <a:gd name="connsiteX5" fmla="*/ 325 w 10000"/>
                  <a:gd name="connsiteY5" fmla="*/ 6750 h 9865"/>
                  <a:gd name="connsiteX6" fmla="*/ 985 w 10000"/>
                  <a:gd name="connsiteY6" fmla="*/ 6324 h 9865"/>
                  <a:gd name="connsiteX7" fmla="*/ 33 w 10000"/>
                  <a:gd name="connsiteY7" fmla="*/ 7526 h 9865"/>
                  <a:gd name="connsiteX8" fmla="*/ 1062 w 10000"/>
                  <a:gd name="connsiteY8" fmla="*/ 8013 h 9865"/>
                  <a:gd name="connsiteX9" fmla="*/ 2148 w 10000"/>
                  <a:gd name="connsiteY9" fmla="*/ 7261 h 9865"/>
                  <a:gd name="connsiteX10" fmla="*/ 2815 w 10000"/>
                  <a:gd name="connsiteY10" fmla="*/ 7590 h 9865"/>
                  <a:gd name="connsiteX11" fmla="*/ 3423 w 10000"/>
                  <a:gd name="connsiteY11" fmla="*/ 9752 h 9865"/>
                  <a:gd name="connsiteX12" fmla="*/ 5575 w 10000"/>
                  <a:gd name="connsiteY12" fmla="*/ 9458 h 9865"/>
                  <a:gd name="connsiteX13" fmla="*/ 7202 w 10000"/>
                  <a:gd name="connsiteY13" fmla="*/ 6971 h 9865"/>
                  <a:gd name="connsiteX14" fmla="*/ 8326 w 10000"/>
                  <a:gd name="connsiteY14" fmla="*/ 8094 h 9865"/>
                  <a:gd name="connsiteX15" fmla="*/ 9368 w 10000"/>
                  <a:gd name="connsiteY15" fmla="*/ 7526 h 9865"/>
                  <a:gd name="connsiteX16" fmla="*/ 9989 w 10000"/>
                  <a:gd name="connsiteY16" fmla="*/ 6486 h 9865"/>
                  <a:gd name="connsiteX17" fmla="*/ 9154 w 10000"/>
                  <a:gd name="connsiteY17" fmla="*/ 4990 h 9865"/>
                  <a:gd name="connsiteX18" fmla="*/ 8010 w 10000"/>
                  <a:gd name="connsiteY18" fmla="*/ 5143 h 9865"/>
                  <a:gd name="connsiteX19" fmla="*/ 7315 w 10000"/>
                  <a:gd name="connsiteY19" fmla="*/ 3956 h 9865"/>
                  <a:gd name="connsiteX20" fmla="*/ 6741 w 10000"/>
                  <a:gd name="connsiteY20" fmla="*/ 2883 h 9865"/>
                  <a:gd name="connsiteX21" fmla="*/ 5023 w 10000"/>
                  <a:gd name="connsiteY21" fmla="*/ 359 h 9865"/>
                  <a:gd name="connsiteX22" fmla="*/ 3916 w 10000"/>
                  <a:gd name="connsiteY22" fmla="*/ 132 h 9865"/>
                  <a:gd name="connsiteX0" fmla="*/ 3956 w 10040"/>
                  <a:gd name="connsiteY0" fmla="*/ 134 h 10000"/>
                  <a:gd name="connsiteX1" fmla="*/ 3391 w 10040"/>
                  <a:gd name="connsiteY1" fmla="*/ 112 h 10000"/>
                  <a:gd name="connsiteX2" fmla="*/ 1823 w 10040"/>
                  <a:gd name="connsiteY2" fmla="*/ 1356 h 10000"/>
                  <a:gd name="connsiteX3" fmla="*/ 948 w 10040"/>
                  <a:gd name="connsiteY3" fmla="*/ 4099 h 10000"/>
                  <a:gd name="connsiteX4" fmla="*/ 365 w 10040"/>
                  <a:gd name="connsiteY4" fmla="*/ 5666 h 10000"/>
                  <a:gd name="connsiteX5" fmla="*/ 365 w 10040"/>
                  <a:gd name="connsiteY5" fmla="*/ 6842 h 10000"/>
                  <a:gd name="connsiteX6" fmla="*/ 303 w 10040"/>
                  <a:gd name="connsiteY6" fmla="*/ 6899 h 10000"/>
                  <a:gd name="connsiteX7" fmla="*/ 73 w 10040"/>
                  <a:gd name="connsiteY7" fmla="*/ 7629 h 10000"/>
                  <a:gd name="connsiteX8" fmla="*/ 1102 w 10040"/>
                  <a:gd name="connsiteY8" fmla="*/ 8123 h 10000"/>
                  <a:gd name="connsiteX9" fmla="*/ 2188 w 10040"/>
                  <a:gd name="connsiteY9" fmla="*/ 7360 h 10000"/>
                  <a:gd name="connsiteX10" fmla="*/ 2855 w 10040"/>
                  <a:gd name="connsiteY10" fmla="*/ 7694 h 10000"/>
                  <a:gd name="connsiteX11" fmla="*/ 3463 w 10040"/>
                  <a:gd name="connsiteY11" fmla="*/ 9885 h 10000"/>
                  <a:gd name="connsiteX12" fmla="*/ 5615 w 10040"/>
                  <a:gd name="connsiteY12" fmla="*/ 9587 h 10000"/>
                  <a:gd name="connsiteX13" fmla="*/ 7242 w 10040"/>
                  <a:gd name="connsiteY13" fmla="*/ 7066 h 10000"/>
                  <a:gd name="connsiteX14" fmla="*/ 8366 w 10040"/>
                  <a:gd name="connsiteY14" fmla="*/ 8205 h 10000"/>
                  <a:gd name="connsiteX15" fmla="*/ 9408 w 10040"/>
                  <a:gd name="connsiteY15" fmla="*/ 7629 h 10000"/>
                  <a:gd name="connsiteX16" fmla="*/ 10029 w 10040"/>
                  <a:gd name="connsiteY16" fmla="*/ 6575 h 10000"/>
                  <a:gd name="connsiteX17" fmla="*/ 9194 w 10040"/>
                  <a:gd name="connsiteY17" fmla="*/ 5058 h 10000"/>
                  <a:gd name="connsiteX18" fmla="*/ 8050 w 10040"/>
                  <a:gd name="connsiteY18" fmla="*/ 5213 h 10000"/>
                  <a:gd name="connsiteX19" fmla="*/ 7355 w 10040"/>
                  <a:gd name="connsiteY19" fmla="*/ 4010 h 10000"/>
                  <a:gd name="connsiteX20" fmla="*/ 6781 w 10040"/>
                  <a:gd name="connsiteY20" fmla="*/ 2922 h 10000"/>
                  <a:gd name="connsiteX21" fmla="*/ 5063 w 10040"/>
                  <a:gd name="connsiteY21" fmla="*/ 364 h 10000"/>
                  <a:gd name="connsiteX22" fmla="*/ 3956 w 10040"/>
                  <a:gd name="connsiteY22" fmla="*/ 134 h 10000"/>
                  <a:gd name="connsiteX0" fmla="*/ 3719 w 9803"/>
                  <a:gd name="connsiteY0" fmla="*/ 134 h 10000"/>
                  <a:gd name="connsiteX1" fmla="*/ 3154 w 9803"/>
                  <a:gd name="connsiteY1" fmla="*/ 112 h 10000"/>
                  <a:gd name="connsiteX2" fmla="*/ 1586 w 9803"/>
                  <a:gd name="connsiteY2" fmla="*/ 1356 h 10000"/>
                  <a:gd name="connsiteX3" fmla="*/ 711 w 9803"/>
                  <a:gd name="connsiteY3" fmla="*/ 4099 h 10000"/>
                  <a:gd name="connsiteX4" fmla="*/ 128 w 9803"/>
                  <a:gd name="connsiteY4" fmla="*/ 5666 h 10000"/>
                  <a:gd name="connsiteX5" fmla="*/ 128 w 9803"/>
                  <a:gd name="connsiteY5" fmla="*/ 6842 h 10000"/>
                  <a:gd name="connsiteX6" fmla="*/ 66 w 9803"/>
                  <a:gd name="connsiteY6" fmla="*/ 6899 h 10000"/>
                  <a:gd name="connsiteX7" fmla="*/ 340 w 9803"/>
                  <a:gd name="connsiteY7" fmla="*/ 7953 h 10000"/>
                  <a:gd name="connsiteX8" fmla="*/ 865 w 9803"/>
                  <a:gd name="connsiteY8" fmla="*/ 8123 h 10000"/>
                  <a:gd name="connsiteX9" fmla="*/ 1951 w 9803"/>
                  <a:gd name="connsiteY9" fmla="*/ 7360 h 10000"/>
                  <a:gd name="connsiteX10" fmla="*/ 2618 w 9803"/>
                  <a:gd name="connsiteY10" fmla="*/ 7694 h 10000"/>
                  <a:gd name="connsiteX11" fmla="*/ 3226 w 9803"/>
                  <a:gd name="connsiteY11" fmla="*/ 9885 h 10000"/>
                  <a:gd name="connsiteX12" fmla="*/ 5378 w 9803"/>
                  <a:gd name="connsiteY12" fmla="*/ 9587 h 10000"/>
                  <a:gd name="connsiteX13" fmla="*/ 7005 w 9803"/>
                  <a:gd name="connsiteY13" fmla="*/ 7066 h 10000"/>
                  <a:gd name="connsiteX14" fmla="*/ 8129 w 9803"/>
                  <a:gd name="connsiteY14" fmla="*/ 8205 h 10000"/>
                  <a:gd name="connsiteX15" fmla="*/ 9171 w 9803"/>
                  <a:gd name="connsiteY15" fmla="*/ 7629 h 10000"/>
                  <a:gd name="connsiteX16" fmla="*/ 9792 w 9803"/>
                  <a:gd name="connsiteY16" fmla="*/ 6575 h 10000"/>
                  <a:gd name="connsiteX17" fmla="*/ 8957 w 9803"/>
                  <a:gd name="connsiteY17" fmla="*/ 5058 h 10000"/>
                  <a:gd name="connsiteX18" fmla="*/ 7813 w 9803"/>
                  <a:gd name="connsiteY18" fmla="*/ 5213 h 10000"/>
                  <a:gd name="connsiteX19" fmla="*/ 7118 w 9803"/>
                  <a:gd name="connsiteY19" fmla="*/ 4010 h 10000"/>
                  <a:gd name="connsiteX20" fmla="*/ 6544 w 9803"/>
                  <a:gd name="connsiteY20" fmla="*/ 2922 h 10000"/>
                  <a:gd name="connsiteX21" fmla="*/ 4826 w 9803"/>
                  <a:gd name="connsiteY21" fmla="*/ 364 h 10000"/>
                  <a:gd name="connsiteX22" fmla="*/ 3719 w 9803"/>
                  <a:gd name="connsiteY22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802 w 10077"/>
                  <a:gd name="connsiteY3" fmla="*/ 4099 h 10000"/>
                  <a:gd name="connsiteX4" fmla="*/ 208 w 10077"/>
                  <a:gd name="connsiteY4" fmla="*/ 5666 h 10000"/>
                  <a:gd name="connsiteX5" fmla="*/ 208 w 10077"/>
                  <a:gd name="connsiteY5" fmla="*/ 6842 h 10000"/>
                  <a:gd name="connsiteX6" fmla="*/ 7 w 10077"/>
                  <a:gd name="connsiteY6" fmla="*/ 6714 h 10000"/>
                  <a:gd name="connsiteX7" fmla="*/ 424 w 10077"/>
                  <a:gd name="connsiteY7" fmla="*/ 7953 h 10000"/>
                  <a:gd name="connsiteX8" fmla="*/ 959 w 10077"/>
                  <a:gd name="connsiteY8" fmla="*/ 8123 h 10000"/>
                  <a:gd name="connsiteX9" fmla="*/ 2067 w 10077"/>
                  <a:gd name="connsiteY9" fmla="*/ 7360 h 10000"/>
                  <a:gd name="connsiteX10" fmla="*/ 2748 w 10077"/>
                  <a:gd name="connsiteY10" fmla="*/ 7694 h 10000"/>
                  <a:gd name="connsiteX11" fmla="*/ 3368 w 10077"/>
                  <a:gd name="connsiteY11" fmla="*/ 9885 h 10000"/>
                  <a:gd name="connsiteX12" fmla="*/ 5563 w 10077"/>
                  <a:gd name="connsiteY12" fmla="*/ 9587 h 10000"/>
                  <a:gd name="connsiteX13" fmla="*/ 7223 w 10077"/>
                  <a:gd name="connsiteY13" fmla="*/ 7066 h 10000"/>
                  <a:gd name="connsiteX14" fmla="*/ 8369 w 10077"/>
                  <a:gd name="connsiteY14" fmla="*/ 8205 h 10000"/>
                  <a:gd name="connsiteX15" fmla="*/ 9432 w 10077"/>
                  <a:gd name="connsiteY15" fmla="*/ 7629 h 10000"/>
                  <a:gd name="connsiteX16" fmla="*/ 10066 w 10077"/>
                  <a:gd name="connsiteY16" fmla="*/ 6575 h 10000"/>
                  <a:gd name="connsiteX17" fmla="*/ 9214 w 10077"/>
                  <a:gd name="connsiteY17" fmla="*/ 5058 h 10000"/>
                  <a:gd name="connsiteX18" fmla="*/ 8047 w 10077"/>
                  <a:gd name="connsiteY18" fmla="*/ 5213 h 10000"/>
                  <a:gd name="connsiteX19" fmla="*/ 7338 w 10077"/>
                  <a:gd name="connsiteY19" fmla="*/ 4010 h 10000"/>
                  <a:gd name="connsiteX20" fmla="*/ 6753 w 10077"/>
                  <a:gd name="connsiteY20" fmla="*/ 2922 h 10000"/>
                  <a:gd name="connsiteX21" fmla="*/ 5000 w 10077"/>
                  <a:gd name="connsiteY21" fmla="*/ 364 h 10000"/>
                  <a:gd name="connsiteX22" fmla="*/ 3871 w 10077"/>
                  <a:gd name="connsiteY22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890 w 10077"/>
                  <a:gd name="connsiteY3" fmla="*/ 2346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5000 w 10077"/>
                  <a:gd name="connsiteY22" fmla="*/ 364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5000 w 10077"/>
                  <a:gd name="connsiteY22" fmla="*/ 364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4796 w 10077"/>
                  <a:gd name="connsiteY22" fmla="*/ 706 h 10000"/>
                  <a:gd name="connsiteX23" fmla="*/ 3871 w 10077"/>
                  <a:gd name="connsiteY23" fmla="*/ 134 h 10000"/>
                  <a:gd name="connsiteX0" fmla="*/ 3871 w 10077"/>
                  <a:gd name="connsiteY0" fmla="*/ 134 h 10000"/>
                  <a:gd name="connsiteX1" fmla="*/ 3294 w 10077"/>
                  <a:gd name="connsiteY1" fmla="*/ 112 h 10000"/>
                  <a:gd name="connsiteX2" fmla="*/ 1695 w 10077"/>
                  <a:gd name="connsiteY2" fmla="*/ 1356 h 10000"/>
                  <a:gd name="connsiteX3" fmla="*/ 1254 w 10077"/>
                  <a:gd name="connsiteY3" fmla="*/ 2838 h 10000"/>
                  <a:gd name="connsiteX4" fmla="*/ 802 w 10077"/>
                  <a:gd name="connsiteY4" fmla="*/ 4099 h 10000"/>
                  <a:gd name="connsiteX5" fmla="*/ 208 w 10077"/>
                  <a:gd name="connsiteY5" fmla="*/ 5666 h 10000"/>
                  <a:gd name="connsiteX6" fmla="*/ 208 w 10077"/>
                  <a:gd name="connsiteY6" fmla="*/ 6842 h 10000"/>
                  <a:gd name="connsiteX7" fmla="*/ 7 w 10077"/>
                  <a:gd name="connsiteY7" fmla="*/ 6714 h 10000"/>
                  <a:gd name="connsiteX8" fmla="*/ 424 w 10077"/>
                  <a:gd name="connsiteY8" fmla="*/ 7953 h 10000"/>
                  <a:gd name="connsiteX9" fmla="*/ 959 w 10077"/>
                  <a:gd name="connsiteY9" fmla="*/ 8123 h 10000"/>
                  <a:gd name="connsiteX10" fmla="*/ 2067 w 10077"/>
                  <a:gd name="connsiteY10" fmla="*/ 7360 h 10000"/>
                  <a:gd name="connsiteX11" fmla="*/ 2748 w 10077"/>
                  <a:gd name="connsiteY11" fmla="*/ 7694 h 10000"/>
                  <a:gd name="connsiteX12" fmla="*/ 3368 w 10077"/>
                  <a:gd name="connsiteY12" fmla="*/ 9885 h 10000"/>
                  <a:gd name="connsiteX13" fmla="*/ 5563 w 10077"/>
                  <a:gd name="connsiteY13" fmla="*/ 9587 h 10000"/>
                  <a:gd name="connsiteX14" fmla="*/ 7223 w 10077"/>
                  <a:gd name="connsiteY14" fmla="*/ 7066 h 10000"/>
                  <a:gd name="connsiteX15" fmla="*/ 8369 w 10077"/>
                  <a:gd name="connsiteY15" fmla="*/ 8205 h 10000"/>
                  <a:gd name="connsiteX16" fmla="*/ 9432 w 10077"/>
                  <a:gd name="connsiteY16" fmla="*/ 7629 h 10000"/>
                  <a:gd name="connsiteX17" fmla="*/ 10066 w 10077"/>
                  <a:gd name="connsiteY17" fmla="*/ 6575 h 10000"/>
                  <a:gd name="connsiteX18" fmla="*/ 9214 w 10077"/>
                  <a:gd name="connsiteY18" fmla="*/ 5058 h 10000"/>
                  <a:gd name="connsiteX19" fmla="*/ 8047 w 10077"/>
                  <a:gd name="connsiteY19" fmla="*/ 5213 h 10000"/>
                  <a:gd name="connsiteX20" fmla="*/ 7338 w 10077"/>
                  <a:gd name="connsiteY20" fmla="*/ 4010 h 10000"/>
                  <a:gd name="connsiteX21" fmla="*/ 6753 w 10077"/>
                  <a:gd name="connsiteY21" fmla="*/ 2922 h 10000"/>
                  <a:gd name="connsiteX22" fmla="*/ 4796 w 10077"/>
                  <a:gd name="connsiteY22" fmla="*/ 706 h 10000"/>
                  <a:gd name="connsiteX23" fmla="*/ 3871 w 10077"/>
                  <a:gd name="connsiteY23" fmla="*/ 1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77" h="10000">
                    <a:moveTo>
                      <a:pt x="3871" y="134"/>
                    </a:moveTo>
                    <a:cubicBezTo>
                      <a:pt x="3871" y="526"/>
                      <a:pt x="3591" y="-282"/>
                      <a:pt x="3294" y="112"/>
                    </a:cubicBezTo>
                    <a:cubicBezTo>
                      <a:pt x="2700" y="1286"/>
                      <a:pt x="1695" y="-214"/>
                      <a:pt x="1695" y="1356"/>
                    </a:cubicBezTo>
                    <a:cubicBezTo>
                      <a:pt x="1294" y="1728"/>
                      <a:pt x="1403" y="2381"/>
                      <a:pt x="1254" y="2838"/>
                    </a:cubicBezTo>
                    <a:cubicBezTo>
                      <a:pt x="1105" y="3295"/>
                      <a:pt x="976" y="3628"/>
                      <a:pt x="802" y="4099"/>
                    </a:cubicBezTo>
                    <a:cubicBezTo>
                      <a:pt x="628" y="4570"/>
                      <a:pt x="208" y="5274"/>
                      <a:pt x="208" y="5666"/>
                    </a:cubicBezTo>
                    <a:cubicBezTo>
                      <a:pt x="-90" y="6058"/>
                      <a:pt x="241" y="6667"/>
                      <a:pt x="208" y="6842"/>
                    </a:cubicBezTo>
                    <a:cubicBezTo>
                      <a:pt x="175" y="7017"/>
                      <a:pt x="56" y="6582"/>
                      <a:pt x="7" y="6714"/>
                    </a:cubicBezTo>
                    <a:cubicBezTo>
                      <a:pt x="-43" y="6844"/>
                      <a:pt x="178" y="7908"/>
                      <a:pt x="424" y="7953"/>
                    </a:cubicBezTo>
                    <a:cubicBezTo>
                      <a:pt x="670" y="7996"/>
                      <a:pt x="679" y="7780"/>
                      <a:pt x="959" y="8123"/>
                    </a:cubicBezTo>
                    <a:cubicBezTo>
                      <a:pt x="1241" y="8466"/>
                      <a:pt x="1847" y="7062"/>
                      <a:pt x="2067" y="7360"/>
                    </a:cubicBezTo>
                    <a:cubicBezTo>
                      <a:pt x="2288" y="7658"/>
                      <a:pt x="2453" y="7661"/>
                      <a:pt x="2748" y="7694"/>
                    </a:cubicBezTo>
                    <a:cubicBezTo>
                      <a:pt x="3042" y="7727"/>
                      <a:pt x="2899" y="9569"/>
                      <a:pt x="3368" y="9885"/>
                    </a:cubicBezTo>
                    <a:cubicBezTo>
                      <a:pt x="3837" y="10201"/>
                      <a:pt x="4922" y="9792"/>
                      <a:pt x="5563" y="9587"/>
                    </a:cubicBezTo>
                    <a:cubicBezTo>
                      <a:pt x="6205" y="9384"/>
                      <a:pt x="6831" y="7400"/>
                      <a:pt x="7223" y="7066"/>
                    </a:cubicBezTo>
                    <a:cubicBezTo>
                      <a:pt x="7616" y="6731"/>
                      <a:pt x="8002" y="8112"/>
                      <a:pt x="8369" y="8205"/>
                    </a:cubicBezTo>
                    <a:cubicBezTo>
                      <a:pt x="8738" y="8300"/>
                      <a:pt x="9150" y="7900"/>
                      <a:pt x="9432" y="7629"/>
                    </a:cubicBezTo>
                    <a:cubicBezTo>
                      <a:pt x="9715" y="7356"/>
                      <a:pt x="10154" y="6908"/>
                      <a:pt x="10066" y="6575"/>
                    </a:cubicBezTo>
                    <a:cubicBezTo>
                      <a:pt x="9978" y="6242"/>
                      <a:pt x="9550" y="5284"/>
                      <a:pt x="9214" y="5058"/>
                    </a:cubicBezTo>
                    <a:cubicBezTo>
                      <a:pt x="8877" y="4831"/>
                      <a:pt x="8359" y="5389"/>
                      <a:pt x="8047" y="5213"/>
                    </a:cubicBezTo>
                    <a:cubicBezTo>
                      <a:pt x="7734" y="5039"/>
                      <a:pt x="7553" y="4391"/>
                      <a:pt x="7338" y="4010"/>
                    </a:cubicBezTo>
                    <a:cubicBezTo>
                      <a:pt x="7123" y="3627"/>
                      <a:pt x="7114" y="3676"/>
                      <a:pt x="6753" y="2922"/>
                    </a:cubicBezTo>
                    <a:cubicBezTo>
                      <a:pt x="6457" y="1747"/>
                      <a:pt x="5093" y="1882"/>
                      <a:pt x="4796" y="706"/>
                    </a:cubicBezTo>
                    <a:cubicBezTo>
                      <a:pt x="4248" y="594"/>
                      <a:pt x="4466" y="526"/>
                      <a:pt x="3871" y="134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Freeform 13"/>
              <p:cNvSpPr>
                <a:spLocks/>
              </p:cNvSpPr>
              <p:nvPr/>
            </p:nvSpPr>
            <p:spPr bwMode="auto">
              <a:xfrm>
                <a:off x="5576075" y="6575427"/>
                <a:ext cx="466473" cy="290503"/>
              </a:xfrm>
              <a:custGeom>
                <a:avLst/>
                <a:gdLst>
                  <a:gd name="T0" fmla="*/ 2147483646 w 48"/>
                  <a:gd name="T1" fmla="*/ 2147483646 h 44"/>
                  <a:gd name="T2" fmla="*/ 2147483646 w 48"/>
                  <a:gd name="T3" fmla="*/ 2147483646 h 44"/>
                  <a:gd name="T4" fmla="*/ 2147483646 w 48"/>
                  <a:gd name="T5" fmla="*/ 2147483646 h 44"/>
                  <a:gd name="T6" fmla="*/ 2147483646 w 48"/>
                  <a:gd name="T7" fmla="*/ 2147483646 h 44"/>
                  <a:gd name="T8" fmla="*/ 2147483646 w 48"/>
                  <a:gd name="T9" fmla="*/ 2147483646 h 44"/>
                  <a:gd name="T10" fmla="*/ 2147483646 w 48"/>
                  <a:gd name="T11" fmla="*/ 2147483646 h 44"/>
                  <a:gd name="T12" fmla="*/ 2147483646 w 48"/>
                  <a:gd name="T13" fmla="*/ 2147483646 h 44"/>
                  <a:gd name="T14" fmla="*/ 2147483646 w 48"/>
                  <a:gd name="T15" fmla="*/ 2147483646 h 44"/>
                  <a:gd name="T16" fmla="*/ 2147483646 w 48"/>
                  <a:gd name="T17" fmla="*/ 2147483646 h 44"/>
                  <a:gd name="T18" fmla="*/ 2147483646 w 48"/>
                  <a:gd name="T19" fmla="*/ 2147483646 h 44"/>
                  <a:gd name="T20" fmla="*/ 2147483646 w 48"/>
                  <a:gd name="T21" fmla="*/ 2147483646 h 44"/>
                  <a:gd name="T22" fmla="*/ 2147483646 w 48"/>
                  <a:gd name="T23" fmla="*/ 2147483646 h 44"/>
                  <a:gd name="T24" fmla="*/ 2147483646 w 48"/>
                  <a:gd name="T25" fmla="*/ 2147483646 h 44"/>
                  <a:gd name="T26" fmla="*/ 2147483646 w 48"/>
                  <a:gd name="T27" fmla="*/ 2147483646 h 44"/>
                  <a:gd name="T28" fmla="*/ 2147483646 w 48"/>
                  <a:gd name="T29" fmla="*/ 2147483646 h 44"/>
                  <a:gd name="T30" fmla="*/ 2147483646 w 48"/>
                  <a:gd name="T31" fmla="*/ 2147483646 h 44"/>
                  <a:gd name="T32" fmla="*/ 2147483646 w 48"/>
                  <a:gd name="T33" fmla="*/ 2147483646 h 44"/>
                  <a:gd name="T34" fmla="*/ 2147483646 w 48"/>
                  <a:gd name="T35" fmla="*/ 2147483646 h 44"/>
                  <a:gd name="T36" fmla="*/ 2147483646 w 48"/>
                  <a:gd name="T37" fmla="*/ 2147483646 h 44"/>
                  <a:gd name="T38" fmla="*/ 2147483646 w 48"/>
                  <a:gd name="T39" fmla="*/ 2147483646 h 44"/>
                  <a:gd name="T40" fmla="*/ 2147483646 w 48"/>
                  <a:gd name="T41" fmla="*/ 2147483646 h 44"/>
                  <a:gd name="T42" fmla="*/ 2147483646 w 48"/>
                  <a:gd name="T43" fmla="*/ 2147483646 h 44"/>
                  <a:gd name="T44" fmla="*/ 2147483646 w 48"/>
                  <a:gd name="T45" fmla="*/ 2147483646 h 44"/>
                  <a:gd name="T46" fmla="*/ 2147483646 w 48"/>
                  <a:gd name="T47" fmla="*/ 2147483646 h 44"/>
                  <a:gd name="T48" fmla="*/ 2147483646 w 48"/>
                  <a:gd name="T49" fmla="*/ 0 h 44"/>
                  <a:gd name="T50" fmla="*/ 2147483646 w 48"/>
                  <a:gd name="T51" fmla="*/ 0 h 44"/>
                  <a:gd name="T52" fmla="*/ 2147483646 w 48"/>
                  <a:gd name="T53" fmla="*/ 2147483646 h 44"/>
                  <a:gd name="T54" fmla="*/ 2147483646 w 48"/>
                  <a:gd name="T55" fmla="*/ 2147483646 h 44"/>
                  <a:gd name="T56" fmla="*/ 2147483646 w 48"/>
                  <a:gd name="T57" fmla="*/ 2147483646 h 44"/>
                  <a:gd name="T58" fmla="*/ 2147483646 w 48"/>
                  <a:gd name="T59" fmla="*/ 2147483646 h 44"/>
                  <a:gd name="T60" fmla="*/ 2147483646 w 48"/>
                  <a:gd name="T61" fmla="*/ 2147483646 h 44"/>
                  <a:gd name="T62" fmla="*/ 2147483646 w 48"/>
                  <a:gd name="T63" fmla="*/ 2147483646 h 44"/>
                  <a:gd name="T64" fmla="*/ 2147483646 w 48"/>
                  <a:gd name="T65" fmla="*/ 2147483646 h 44"/>
                  <a:gd name="T66" fmla="*/ 2147483646 w 48"/>
                  <a:gd name="T67" fmla="*/ 2147483646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44"/>
                  <a:gd name="T104" fmla="*/ 48 w 48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44">
                    <a:moveTo>
                      <a:pt x="1" y="18"/>
                    </a:moveTo>
                    <a:cubicBezTo>
                      <a:pt x="2" y="21"/>
                      <a:pt x="0" y="22"/>
                      <a:pt x="2" y="25"/>
                    </a:cubicBezTo>
                    <a:cubicBezTo>
                      <a:pt x="3" y="26"/>
                      <a:pt x="6" y="25"/>
                      <a:pt x="6" y="28"/>
                    </a:cubicBezTo>
                    <a:cubicBezTo>
                      <a:pt x="7" y="31"/>
                      <a:pt x="7" y="34"/>
                      <a:pt x="10" y="36"/>
                    </a:cubicBezTo>
                    <a:cubicBezTo>
                      <a:pt x="12" y="37"/>
                      <a:pt x="14" y="36"/>
                      <a:pt x="17" y="36"/>
                    </a:cubicBezTo>
                    <a:cubicBezTo>
                      <a:pt x="19" y="36"/>
                      <a:pt x="20" y="36"/>
                      <a:pt x="20" y="37"/>
                    </a:cubicBezTo>
                    <a:cubicBezTo>
                      <a:pt x="21" y="40"/>
                      <a:pt x="23" y="42"/>
                      <a:pt x="25" y="42"/>
                    </a:cubicBezTo>
                    <a:cubicBezTo>
                      <a:pt x="25" y="42"/>
                      <a:pt x="25" y="44"/>
                      <a:pt x="26" y="44"/>
                    </a:cubicBezTo>
                    <a:cubicBezTo>
                      <a:pt x="28" y="44"/>
                      <a:pt x="30" y="42"/>
                      <a:pt x="34" y="42"/>
                    </a:cubicBezTo>
                    <a:cubicBezTo>
                      <a:pt x="37" y="41"/>
                      <a:pt x="41" y="41"/>
                      <a:pt x="42" y="40"/>
                    </a:cubicBezTo>
                    <a:cubicBezTo>
                      <a:pt x="45" y="39"/>
                      <a:pt x="44" y="37"/>
                      <a:pt x="44" y="36"/>
                    </a:cubicBezTo>
                    <a:cubicBezTo>
                      <a:pt x="43" y="34"/>
                      <a:pt x="41" y="33"/>
                      <a:pt x="42" y="32"/>
                    </a:cubicBezTo>
                    <a:cubicBezTo>
                      <a:pt x="43" y="29"/>
                      <a:pt x="44" y="33"/>
                      <a:pt x="46" y="32"/>
                    </a:cubicBezTo>
                    <a:cubicBezTo>
                      <a:pt x="48" y="30"/>
                      <a:pt x="42" y="25"/>
                      <a:pt x="41" y="23"/>
                    </a:cubicBezTo>
                    <a:cubicBezTo>
                      <a:pt x="40" y="21"/>
                      <a:pt x="40" y="18"/>
                      <a:pt x="40" y="14"/>
                    </a:cubicBezTo>
                    <a:cubicBezTo>
                      <a:pt x="39" y="14"/>
                      <a:pt x="38" y="14"/>
                      <a:pt x="38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5" y="17"/>
                      <a:pt x="35" y="15"/>
                      <a:pt x="35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9" y="6"/>
                      <a:pt x="39" y="5"/>
                      <a:pt x="38" y="4"/>
                    </a:cubicBezTo>
                    <a:cubicBezTo>
                      <a:pt x="38" y="3"/>
                      <a:pt x="37" y="3"/>
                      <a:pt x="36" y="3"/>
                    </a:cubicBezTo>
                    <a:cubicBezTo>
                      <a:pt x="35" y="3"/>
                      <a:pt x="35" y="1"/>
                      <a:pt x="34" y="2"/>
                    </a:cubicBezTo>
                    <a:cubicBezTo>
                      <a:pt x="33" y="2"/>
                      <a:pt x="34" y="4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7" y="2"/>
                      <a:pt x="26" y="3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2" y="5"/>
                      <a:pt x="21" y="4"/>
                      <a:pt x="20" y="4"/>
                    </a:cubicBezTo>
                    <a:cubicBezTo>
                      <a:pt x="18" y="5"/>
                      <a:pt x="18" y="8"/>
                      <a:pt x="15" y="9"/>
                    </a:cubicBezTo>
                    <a:cubicBezTo>
                      <a:pt x="11" y="10"/>
                      <a:pt x="9" y="10"/>
                      <a:pt x="6" y="11"/>
                    </a:cubicBezTo>
                    <a:cubicBezTo>
                      <a:pt x="5" y="11"/>
                      <a:pt x="3" y="10"/>
                      <a:pt x="2" y="12"/>
                    </a:cubicBezTo>
                    <a:cubicBezTo>
                      <a:pt x="1" y="14"/>
                      <a:pt x="5" y="15"/>
                      <a:pt x="4" y="17"/>
                    </a:cubicBezTo>
                    <a:cubicBezTo>
                      <a:pt x="3" y="17"/>
                      <a:pt x="2" y="17"/>
                      <a:pt x="1" y="18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90781" tIns="45405" rIns="90781" bIns="45405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Freeform 61"/>
              <p:cNvSpPr>
                <a:spLocks/>
              </p:cNvSpPr>
              <p:nvPr/>
            </p:nvSpPr>
            <p:spPr bwMode="auto">
              <a:xfrm>
                <a:off x="2611544" y="5341213"/>
                <a:ext cx="344234" cy="222852"/>
              </a:xfrm>
              <a:custGeom>
                <a:avLst/>
                <a:gdLst>
                  <a:gd name="T0" fmla="*/ 0 w 36"/>
                  <a:gd name="T1" fmla="*/ 2147483646 h 34"/>
                  <a:gd name="T2" fmla="*/ 0 w 36"/>
                  <a:gd name="T3" fmla="*/ 2147483646 h 34"/>
                  <a:gd name="T4" fmla="*/ 0 w 36"/>
                  <a:gd name="T5" fmla="*/ 2147483646 h 34"/>
                  <a:gd name="T6" fmla="*/ 0 w 36"/>
                  <a:gd name="T7" fmla="*/ 2147483646 h 34"/>
                  <a:gd name="T8" fmla="*/ 0 w 36"/>
                  <a:gd name="T9" fmla="*/ 2147483646 h 34"/>
                  <a:gd name="T10" fmla="*/ 2147483646 w 36"/>
                  <a:gd name="T11" fmla="*/ 2147483646 h 34"/>
                  <a:gd name="T12" fmla="*/ 2147483646 w 36"/>
                  <a:gd name="T13" fmla="*/ 2147483646 h 34"/>
                  <a:gd name="T14" fmla="*/ 2147483646 w 36"/>
                  <a:gd name="T15" fmla="*/ 2147483646 h 34"/>
                  <a:gd name="T16" fmla="*/ 2147483646 w 36"/>
                  <a:gd name="T17" fmla="*/ 2147483646 h 34"/>
                  <a:gd name="T18" fmla="*/ 2147483646 w 36"/>
                  <a:gd name="T19" fmla="*/ 2147483646 h 34"/>
                  <a:gd name="T20" fmla="*/ 2147483646 w 36"/>
                  <a:gd name="T21" fmla="*/ 2147483646 h 34"/>
                  <a:gd name="T22" fmla="*/ 2147483646 w 36"/>
                  <a:gd name="T23" fmla="*/ 2147483646 h 34"/>
                  <a:gd name="T24" fmla="*/ 2147483646 w 36"/>
                  <a:gd name="T25" fmla="*/ 2147483646 h 34"/>
                  <a:gd name="T26" fmla="*/ 2147483646 w 36"/>
                  <a:gd name="T27" fmla="*/ 2147483646 h 34"/>
                  <a:gd name="T28" fmla="*/ 2147483646 w 36"/>
                  <a:gd name="T29" fmla="*/ 2147483646 h 34"/>
                  <a:gd name="T30" fmla="*/ 2147483646 w 36"/>
                  <a:gd name="T31" fmla="*/ 2147483646 h 34"/>
                  <a:gd name="T32" fmla="*/ 2147483646 w 36"/>
                  <a:gd name="T33" fmla="*/ 2147483646 h 34"/>
                  <a:gd name="T34" fmla="*/ 2147483646 w 36"/>
                  <a:gd name="T35" fmla="*/ 2147483646 h 34"/>
                  <a:gd name="T36" fmla="*/ 2147483646 w 36"/>
                  <a:gd name="T37" fmla="*/ 2147483646 h 34"/>
                  <a:gd name="T38" fmla="*/ 2147483646 w 36"/>
                  <a:gd name="T39" fmla="*/ 2147483646 h 34"/>
                  <a:gd name="T40" fmla="*/ 2147483646 w 36"/>
                  <a:gd name="T41" fmla="*/ 2147483646 h 34"/>
                  <a:gd name="T42" fmla="*/ 2147483646 w 36"/>
                  <a:gd name="T43" fmla="*/ 2147483646 h 34"/>
                  <a:gd name="T44" fmla="*/ 2147483646 w 36"/>
                  <a:gd name="T45" fmla="*/ 0 h 34"/>
                  <a:gd name="T46" fmla="*/ 2147483646 w 36"/>
                  <a:gd name="T47" fmla="*/ 0 h 34"/>
                  <a:gd name="T48" fmla="*/ 2147483646 w 36"/>
                  <a:gd name="T49" fmla="*/ 2147483646 h 34"/>
                  <a:gd name="T50" fmla="*/ 2147483646 w 36"/>
                  <a:gd name="T51" fmla="*/ 2147483646 h 34"/>
                  <a:gd name="T52" fmla="*/ 2147483646 w 36"/>
                  <a:gd name="T53" fmla="*/ 2147483646 h 34"/>
                  <a:gd name="T54" fmla="*/ 2147483646 w 36"/>
                  <a:gd name="T55" fmla="*/ 2147483646 h 34"/>
                  <a:gd name="T56" fmla="*/ 2147483646 w 36"/>
                  <a:gd name="T57" fmla="*/ 2147483646 h 34"/>
                  <a:gd name="T58" fmla="*/ 2147483646 w 36"/>
                  <a:gd name="T59" fmla="*/ 2147483646 h 34"/>
                  <a:gd name="T60" fmla="*/ 2147483646 w 36"/>
                  <a:gd name="T61" fmla="*/ 2147483646 h 34"/>
                  <a:gd name="T62" fmla="*/ 2147483646 w 36"/>
                  <a:gd name="T63" fmla="*/ 2147483646 h 34"/>
                  <a:gd name="T64" fmla="*/ 2147483646 w 36"/>
                  <a:gd name="T65" fmla="*/ 2147483646 h 34"/>
                  <a:gd name="T66" fmla="*/ 2147483646 w 36"/>
                  <a:gd name="T67" fmla="*/ 2147483646 h 34"/>
                  <a:gd name="T68" fmla="*/ 0 w 36"/>
                  <a:gd name="T69" fmla="*/ 2147483646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"/>
                  <a:gd name="T106" fmla="*/ 0 h 34"/>
                  <a:gd name="T107" fmla="*/ 36 w 36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" h="34"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1" y="2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10" y="34"/>
                      <a:pt x="12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2"/>
                      <a:pt x="18" y="32"/>
                      <a:pt x="19" y="32"/>
                    </a:cubicBezTo>
                    <a:cubicBezTo>
                      <a:pt x="21" y="31"/>
                      <a:pt x="20" y="28"/>
                      <a:pt x="22" y="27"/>
                    </a:cubicBezTo>
                    <a:cubicBezTo>
                      <a:pt x="24" y="27"/>
                      <a:pt x="25" y="29"/>
                      <a:pt x="27" y="31"/>
                    </a:cubicBezTo>
                    <a:cubicBezTo>
                      <a:pt x="28" y="32"/>
                      <a:pt x="31" y="33"/>
                      <a:pt x="32" y="34"/>
                    </a:cubicBezTo>
                    <a:cubicBezTo>
                      <a:pt x="34" y="33"/>
                      <a:pt x="35" y="33"/>
                      <a:pt x="35" y="32"/>
                    </a:cubicBezTo>
                    <a:cubicBezTo>
                      <a:pt x="35" y="31"/>
                      <a:pt x="36" y="30"/>
                      <a:pt x="36" y="28"/>
                    </a:cubicBezTo>
                    <a:cubicBezTo>
                      <a:pt x="35" y="27"/>
                      <a:pt x="35" y="26"/>
                      <a:pt x="35" y="26"/>
                    </a:cubicBezTo>
                    <a:cubicBezTo>
                      <a:pt x="33" y="23"/>
                      <a:pt x="28" y="20"/>
                      <a:pt x="28" y="18"/>
                    </a:cubicBezTo>
                    <a:cubicBezTo>
                      <a:pt x="28" y="17"/>
                      <a:pt x="30" y="16"/>
                      <a:pt x="29" y="15"/>
                    </a:cubicBezTo>
                    <a:cubicBezTo>
                      <a:pt x="28" y="11"/>
                      <a:pt x="26" y="12"/>
                      <a:pt x="25" y="10"/>
                    </a:cubicBezTo>
                    <a:cubicBezTo>
                      <a:pt x="24" y="9"/>
                      <a:pt x="25" y="6"/>
                      <a:pt x="24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1" y="2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7" y="1"/>
                      <a:pt x="18" y="2"/>
                      <a:pt x="17" y="3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0" y="6"/>
                      <a:pt x="10" y="7"/>
                    </a:cubicBezTo>
                    <a:cubicBezTo>
                      <a:pt x="10" y="8"/>
                      <a:pt x="11" y="10"/>
                      <a:pt x="11" y="11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7" y="15"/>
                    </a:cubicBezTo>
                    <a:cubicBezTo>
                      <a:pt x="7" y="16"/>
                      <a:pt x="5" y="16"/>
                      <a:pt x="5" y="18"/>
                    </a:cubicBezTo>
                    <a:cubicBezTo>
                      <a:pt x="4" y="21"/>
                      <a:pt x="2" y="23"/>
                      <a:pt x="0" y="23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75265" tIns="37638" rIns="75265" bIns="37638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79" name="Freeform 51"/>
              <p:cNvSpPr>
                <a:spLocks/>
              </p:cNvSpPr>
              <p:nvPr/>
            </p:nvSpPr>
            <p:spPr bwMode="auto">
              <a:xfrm>
                <a:off x="3445419" y="5471113"/>
                <a:ext cx="507220" cy="282544"/>
              </a:xfrm>
              <a:custGeom>
                <a:avLst/>
                <a:gdLst>
                  <a:gd name="T0" fmla="*/ 2147483646 w 52"/>
                  <a:gd name="T1" fmla="*/ 2147483646 h 43"/>
                  <a:gd name="T2" fmla="*/ 2147483646 w 52"/>
                  <a:gd name="T3" fmla="*/ 2147483646 h 43"/>
                  <a:gd name="T4" fmla="*/ 2147483646 w 52"/>
                  <a:gd name="T5" fmla="*/ 2147483646 h 43"/>
                  <a:gd name="T6" fmla="*/ 2147483646 w 52"/>
                  <a:gd name="T7" fmla="*/ 2147483646 h 43"/>
                  <a:gd name="T8" fmla="*/ 2147483646 w 52"/>
                  <a:gd name="T9" fmla="*/ 2147483646 h 43"/>
                  <a:gd name="T10" fmla="*/ 2147483646 w 52"/>
                  <a:gd name="T11" fmla="*/ 2147483646 h 43"/>
                  <a:gd name="T12" fmla="*/ 2147483646 w 52"/>
                  <a:gd name="T13" fmla="*/ 2147483646 h 43"/>
                  <a:gd name="T14" fmla="*/ 2147483646 w 52"/>
                  <a:gd name="T15" fmla="*/ 2147483646 h 43"/>
                  <a:gd name="T16" fmla="*/ 2147483646 w 52"/>
                  <a:gd name="T17" fmla="*/ 2147483646 h 43"/>
                  <a:gd name="T18" fmla="*/ 2147483646 w 52"/>
                  <a:gd name="T19" fmla="*/ 2147483646 h 43"/>
                  <a:gd name="T20" fmla="*/ 2147483646 w 52"/>
                  <a:gd name="T21" fmla="*/ 2147483646 h 43"/>
                  <a:gd name="T22" fmla="*/ 2147483646 w 52"/>
                  <a:gd name="T23" fmla="*/ 2147483646 h 43"/>
                  <a:gd name="T24" fmla="*/ 2147483646 w 52"/>
                  <a:gd name="T25" fmla="*/ 2147483646 h 43"/>
                  <a:gd name="T26" fmla="*/ 2147483646 w 52"/>
                  <a:gd name="T27" fmla="*/ 2147483646 h 43"/>
                  <a:gd name="T28" fmla="*/ 2147483646 w 52"/>
                  <a:gd name="T29" fmla="*/ 2147483646 h 43"/>
                  <a:gd name="T30" fmla="*/ 2147483646 w 52"/>
                  <a:gd name="T31" fmla="*/ 2147483646 h 43"/>
                  <a:gd name="T32" fmla="*/ 2147483646 w 52"/>
                  <a:gd name="T33" fmla="*/ 2147483646 h 43"/>
                  <a:gd name="T34" fmla="*/ 2147483646 w 52"/>
                  <a:gd name="T35" fmla="*/ 2147483646 h 43"/>
                  <a:gd name="T36" fmla="*/ 2147483646 w 52"/>
                  <a:gd name="T37" fmla="*/ 2147483646 h 43"/>
                  <a:gd name="T38" fmla="*/ 2147483646 w 52"/>
                  <a:gd name="T39" fmla="*/ 2147483646 h 43"/>
                  <a:gd name="T40" fmla="*/ 2147483646 w 52"/>
                  <a:gd name="T41" fmla="*/ 0 h 43"/>
                  <a:gd name="T42" fmla="*/ 2147483646 w 52"/>
                  <a:gd name="T43" fmla="*/ 2147483646 h 43"/>
                  <a:gd name="T44" fmla="*/ 2147483646 w 52"/>
                  <a:gd name="T45" fmla="*/ 2147483646 h 43"/>
                  <a:gd name="T46" fmla="*/ 2147483646 w 52"/>
                  <a:gd name="T47" fmla="*/ 2147483646 h 43"/>
                  <a:gd name="T48" fmla="*/ 2147483646 w 52"/>
                  <a:gd name="T49" fmla="*/ 2147483646 h 43"/>
                  <a:gd name="T50" fmla="*/ 2147483646 w 52"/>
                  <a:gd name="T51" fmla="*/ 2147483646 h 43"/>
                  <a:gd name="T52" fmla="*/ 2147483646 w 52"/>
                  <a:gd name="T53" fmla="*/ 2147483646 h 43"/>
                  <a:gd name="T54" fmla="*/ 2147483646 w 52"/>
                  <a:gd name="T55" fmla="*/ 2147483646 h 43"/>
                  <a:gd name="T56" fmla="*/ 2147483646 w 52"/>
                  <a:gd name="T57" fmla="*/ 2147483646 h 43"/>
                  <a:gd name="T58" fmla="*/ 2147483646 w 52"/>
                  <a:gd name="T59" fmla="*/ 2147483646 h 43"/>
                  <a:gd name="T60" fmla="*/ 2147483646 w 52"/>
                  <a:gd name="T61" fmla="*/ 2147483646 h 43"/>
                  <a:gd name="T62" fmla="*/ 2147483646 w 52"/>
                  <a:gd name="T63" fmla="*/ 2147483646 h 43"/>
                  <a:gd name="T64" fmla="*/ 2147483646 w 52"/>
                  <a:gd name="T65" fmla="*/ 2147483646 h 43"/>
                  <a:gd name="T66" fmla="*/ 2147483646 w 52"/>
                  <a:gd name="T67" fmla="*/ 2147483646 h 43"/>
                  <a:gd name="T68" fmla="*/ 2147483646 w 52"/>
                  <a:gd name="T69" fmla="*/ 2147483646 h 43"/>
                  <a:gd name="T70" fmla="*/ 2147483646 w 52"/>
                  <a:gd name="T71" fmla="*/ 2147483646 h 43"/>
                  <a:gd name="T72" fmla="*/ 2147483646 w 52"/>
                  <a:gd name="T73" fmla="*/ 2147483646 h 43"/>
                  <a:gd name="T74" fmla="*/ 2147483646 w 52"/>
                  <a:gd name="T75" fmla="*/ 2147483646 h 43"/>
                  <a:gd name="T76" fmla="*/ 2147483646 w 52"/>
                  <a:gd name="T77" fmla="*/ 2147483646 h 43"/>
                  <a:gd name="T78" fmla="*/ 2147483646 w 52"/>
                  <a:gd name="T79" fmla="*/ 2147483646 h 43"/>
                  <a:gd name="T80" fmla="*/ 2147483646 w 52"/>
                  <a:gd name="T81" fmla="*/ 2147483646 h 43"/>
                  <a:gd name="T82" fmla="*/ 2147483646 w 52"/>
                  <a:gd name="T83" fmla="*/ 2147483646 h 43"/>
                  <a:gd name="T84" fmla="*/ 2147483646 w 52"/>
                  <a:gd name="T85" fmla="*/ 2147483646 h 43"/>
                  <a:gd name="T86" fmla="*/ 2147483646 w 52"/>
                  <a:gd name="T87" fmla="*/ 2147483646 h 43"/>
                  <a:gd name="T88" fmla="*/ 2147483646 w 52"/>
                  <a:gd name="T89" fmla="*/ 2147483646 h 43"/>
                  <a:gd name="T90" fmla="*/ 2147483646 w 52"/>
                  <a:gd name="T91" fmla="*/ 2147483646 h 43"/>
                  <a:gd name="T92" fmla="*/ 2147483646 w 52"/>
                  <a:gd name="T93" fmla="*/ 2147483646 h 43"/>
                  <a:gd name="T94" fmla="*/ 2147483646 w 52"/>
                  <a:gd name="T95" fmla="*/ 2147483646 h 43"/>
                  <a:gd name="T96" fmla="*/ 2147483646 w 52"/>
                  <a:gd name="T97" fmla="*/ 2147483646 h 43"/>
                  <a:gd name="T98" fmla="*/ 2147483646 w 52"/>
                  <a:gd name="T99" fmla="*/ 2147483646 h 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"/>
                  <a:gd name="T151" fmla="*/ 0 h 43"/>
                  <a:gd name="T152" fmla="*/ 52 w 52"/>
                  <a:gd name="T153" fmla="*/ 43 h 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" h="43">
                    <a:moveTo>
                      <a:pt x="45" y="27"/>
                    </a:moveTo>
                    <a:cubicBezTo>
                      <a:pt x="44" y="26"/>
                      <a:pt x="45" y="25"/>
                      <a:pt x="46" y="25"/>
                    </a:cubicBezTo>
                    <a:cubicBezTo>
                      <a:pt x="47" y="24"/>
                      <a:pt x="49" y="25"/>
                      <a:pt x="49" y="24"/>
                    </a:cubicBezTo>
                    <a:cubicBezTo>
                      <a:pt x="49" y="21"/>
                      <a:pt x="47" y="23"/>
                      <a:pt x="47" y="21"/>
                    </a:cubicBezTo>
                    <a:cubicBezTo>
                      <a:pt x="47" y="19"/>
                      <a:pt x="52" y="19"/>
                      <a:pt x="50" y="17"/>
                    </a:cubicBezTo>
                    <a:cubicBezTo>
                      <a:pt x="48" y="15"/>
                      <a:pt x="47" y="17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3" y="19"/>
                      <a:pt x="44" y="20"/>
                      <a:pt x="44" y="21"/>
                    </a:cubicBezTo>
                    <a:cubicBezTo>
                      <a:pt x="43" y="22"/>
                      <a:pt x="43" y="23"/>
                      <a:pt x="42" y="22"/>
                    </a:cubicBezTo>
                    <a:cubicBezTo>
                      <a:pt x="41" y="21"/>
                      <a:pt x="42" y="20"/>
                      <a:pt x="41" y="19"/>
                    </a:cubicBezTo>
                    <a:cubicBezTo>
                      <a:pt x="40" y="19"/>
                      <a:pt x="39" y="20"/>
                      <a:pt x="38" y="20"/>
                    </a:cubicBezTo>
                    <a:cubicBezTo>
                      <a:pt x="36" y="19"/>
                      <a:pt x="38" y="17"/>
                      <a:pt x="35" y="16"/>
                    </a:cubicBezTo>
                    <a:cubicBezTo>
                      <a:pt x="35" y="16"/>
                      <a:pt x="35" y="15"/>
                      <a:pt x="36" y="14"/>
                    </a:cubicBezTo>
                    <a:cubicBezTo>
                      <a:pt x="34" y="14"/>
                      <a:pt x="33" y="13"/>
                      <a:pt x="34" y="10"/>
                    </a:cubicBezTo>
                    <a:cubicBezTo>
                      <a:pt x="33" y="7"/>
                      <a:pt x="35" y="7"/>
                      <a:pt x="35" y="5"/>
                    </a:cubicBezTo>
                    <a:cubicBezTo>
                      <a:pt x="34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2" y="4"/>
                      <a:pt x="30" y="4"/>
                    </a:cubicBezTo>
                    <a:cubicBezTo>
                      <a:pt x="30" y="3"/>
                      <a:pt x="31" y="2"/>
                      <a:pt x="30" y="2"/>
                    </a:cubicBezTo>
                    <a:cubicBezTo>
                      <a:pt x="29" y="2"/>
                      <a:pt x="28" y="2"/>
                      <a:pt x="28" y="2"/>
                    </a:cubicBezTo>
                    <a:cubicBezTo>
                      <a:pt x="27" y="2"/>
                      <a:pt x="28" y="1"/>
                      <a:pt x="27" y="0"/>
                    </a:cubicBezTo>
                    <a:cubicBezTo>
                      <a:pt x="24" y="1"/>
                      <a:pt x="24" y="2"/>
                      <a:pt x="23" y="2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3" y="1"/>
                      <a:pt x="11" y="2"/>
                      <a:pt x="10" y="3"/>
                    </a:cubicBezTo>
                    <a:cubicBezTo>
                      <a:pt x="10" y="4"/>
                      <a:pt x="12" y="4"/>
                      <a:pt x="11" y="5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10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9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9" y="14"/>
                      <a:pt x="9" y="17"/>
                      <a:pt x="11" y="17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6" y="18"/>
                      <a:pt x="15" y="20"/>
                      <a:pt x="15" y="21"/>
                    </a:cubicBezTo>
                    <a:cubicBezTo>
                      <a:pt x="15" y="22"/>
                      <a:pt x="16" y="23"/>
                      <a:pt x="16" y="24"/>
                    </a:cubicBezTo>
                    <a:cubicBezTo>
                      <a:pt x="18" y="29"/>
                      <a:pt x="21" y="26"/>
                      <a:pt x="23" y="28"/>
                    </a:cubicBezTo>
                    <a:cubicBezTo>
                      <a:pt x="23" y="29"/>
                      <a:pt x="22" y="30"/>
                      <a:pt x="25" y="31"/>
                    </a:cubicBezTo>
                    <a:cubicBezTo>
                      <a:pt x="25" y="32"/>
                      <a:pt x="24" y="33"/>
                      <a:pt x="25" y="34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1"/>
                      <a:pt x="36" y="39"/>
                      <a:pt x="38" y="38"/>
                    </a:cubicBezTo>
                    <a:cubicBezTo>
                      <a:pt x="39" y="36"/>
                      <a:pt x="36" y="34"/>
                      <a:pt x="37" y="33"/>
                    </a:cubicBezTo>
                    <a:cubicBezTo>
                      <a:pt x="39" y="32"/>
                      <a:pt x="40" y="34"/>
                      <a:pt x="42" y="34"/>
                    </a:cubicBezTo>
                    <a:cubicBezTo>
                      <a:pt x="45" y="34"/>
                      <a:pt x="45" y="33"/>
                      <a:pt x="47" y="33"/>
                    </a:cubicBezTo>
                    <a:cubicBezTo>
                      <a:pt x="48" y="33"/>
                      <a:pt x="49" y="34"/>
                      <a:pt x="49" y="33"/>
                    </a:cubicBezTo>
                    <a:cubicBezTo>
                      <a:pt x="50" y="31"/>
                      <a:pt x="47" y="31"/>
                      <a:pt x="48" y="29"/>
                    </a:cubicBezTo>
                    <a:cubicBezTo>
                      <a:pt x="48" y="28"/>
                      <a:pt x="47" y="27"/>
                      <a:pt x="45" y="27"/>
                    </a:cubicBezTo>
                    <a:close/>
                  </a:path>
                </a:pathLst>
              </a:custGeom>
              <a:grpFill/>
              <a:ln w="3175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75265" tIns="37638" rIns="75265" bIns="37638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SimSun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80" name="Freeform 43"/>
              <p:cNvSpPr>
                <a:spLocks/>
              </p:cNvSpPr>
              <p:nvPr/>
            </p:nvSpPr>
            <p:spPr bwMode="auto">
              <a:xfrm>
                <a:off x="4637718" y="5185587"/>
                <a:ext cx="1368509" cy="745161"/>
              </a:xfrm>
              <a:custGeom>
                <a:avLst/>
                <a:gdLst>
                  <a:gd name="T0" fmla="*/ 2147483647 w 141"/>
                  <a:gd name="T1" fmla="*/ 2147483647 h 113"/>
                  <a:gd name="T2" fmla="*/ 2147483647 w 141"/>
                  <a:gd name="T3" fmla="*/ 2147483647 h 113"/>
                  <a:gd name="T4" fmla="*/ 2147483647 w 141"/>
                  <a:gd name="T5" fmla="*/ 2147483647 h 113"/>
                  <a:gd name="T6" fmla="*/ 2147483647 w 141"/>
                  <a:gd name="T7" fmla="*/ 2147483647 h 113"/>
                  <a:gd name="T8" fmla="*/ 2147483647 w 141"/>
                  <a:gd name="T9" fmla="*/ 2147483647 h 113"/>
                  <a:gd name="T10" fmla="*/ 2147483647 w 141"/>
                  <a:gd name="T11" fmla="*/ 2147483647 h 113"/>
                  <a:gd name="T12" fmla="*/ 2147483647 w 141"/>
                  <a:gd name="T13" fmla="*/ 2147483647 h 113"/>
                  <a:gd name="T14" fmla="*/ 2147483647 w 141"/>
                  <a:gd name="T15" fmla="*/ 2147483647 h 113"/>
                  <a:gd name="T16" fmla="*/ 2147483647 w 141"/>
                  <a:gd name="T17" fmla="*/ 2147483647 h 113"/>
                  <a:gd name="T18" fmla="*/ 2147483647 w 141"/>
                  <a:gd name="T19" fmla="*/ 2147483647 h 113"/>
                  <a:gd name="T20" fmla="*/ 2147483647 w 141"/>
                  <a:gd name="T21" fmla="*/ 2147483647 h 113"/>
                  <a:gd name="T22" fmla="*/ 2147483647 w 141"/>
                  <a:gd name="T23" fmla="*/ 2147483647 h 113"/>
                  <a:gd name="T24" fmla="*/ 2147483647 w 141"/>
                  <a:gd name="T25" fmla="*/ 2147483647 h 113"/>
                  <a:gd name="T26" fmla="*/ 2147483647 w 141"/>
                  <a:gd name="T27" fmla="*/ 2147483647 h 113"/>
                  <a:gd name="T28" fmla="*/ 2147483647 w 141"/>
                  <a:gd name="T29" fmla="*/ 2147483647 h 113"/>
                  <a:gd name="T30" fmla="*/ 2147483647 w 141"/>
                  <a:gd name="T31" fmla="*/ 2147483647 h 113"/>
                  <a:gd name="T32" fmla="*/ 2147483647 w 141"/>
                  <a:gd name="T33" fmla="*/ 2147483647 h 113"/>
                  <a:gd name="T34" fmla="*/ 2147483647 w 141"/>
                  <a:gd name="T35" fmla="*/ 2147483647 h 113"/>
                  <a:gd name="T36" fmla="*/ 2147483647 w 141"/>
                  <a:gd name="T37" fmla="*/ 2147483647 h 113"/>
                  <a:gd name="T38" fmla="*/ 2147483647 w 141"/>
                  <a:gd name="T39" fmla="*/ 2147483647 h 113"/>
                  <a:gd name="T40" fmla="*/ 2147483647 w 141"/>
                  <a:gd name="T41" fmla="*/ 2147483647 h 113"/>
                  <a:gd name="T42" fmla="*/ 2147483647 w 141"/>
                  <a:gd name="T43" fmla="*/ 2147483647 h 113"/>
                  <a:gd name="T44" fmla="*/ 2147483647 w 141"/>
                  <a:gd name="T45" fmla="*/ 2147483647 h 113"/>
                  <a:gd name="T46" fmla="*/ 2147483647 w 141"/>
                  <a:gd name="T47" fmla="*/ 0 h 113"/>
                  <a:gd name="T48" fmla="*/ 2147483647 w 141"/>
                  <a:gd name="T49" fmla="*/ 2147483647 h 113"/>
                  <a:gd name="T50" fmla="*/ 2147483647 w 141"/>
                  <a:gd name="T51" fmla="*/ 2147483647 h 113"/>
                  <a:gd name="T52" fmla="*/ 2147483647 w 141"/>
                  <a:gd name="T53" fmla="*/ 2147483647 h 113"/>
                  <a:gd name="T54" fmla="*/ 2147483647 w 141"/>
                  <a:gd name="T55" fmla="*/ 2147483647 h 113"/>
                  <a:gd name="T56" fmla="*/ 2147483647 w 141"/>
                  <a:gd name="T57" fmla="*/ 2147483647 h 113"/>
                  <a:gd name="T58" fmla="*/ 2147483647 w 141"/>
                  <a:gd name="T59" fmla="*/ 2147483647 h 113"/>
                  <a:gd name="T60" fmla="*/ 2147483647 w 141"/>
                  <a:gd name="T61" fmla="*/ 2147483647 h 113"/>
                  <a:gd name="T62" fmla="*/ 2147483647 w 141"/>
                  <a:gd name="T63" fmla="*/ 2147483647 h 113"/>
                  <a:gd name="T64" fmla="*/ 2147483647 w 141"/>
                  <a:gd name="T65" fmla="*/ 2147483647 h 113"/>
                  <a:gd name="T66" fmla="*/ 2147483647 w 141"/>
                  <a:gd name="T67" fmla="*/ 2147483647 h 113"/>
                  <a:gd name="T68" fmla="*/ 2147483647 w 141"/>
                  <a:gd name="T69" fmla="*/ 2147483647 h 113"/>
                  <a:gd name="T70" fmla="*/ 2147483647 w 141"/>
                  <a:gd name="T71" fmla="*/ 2147483647 h 113"/>
                  <a:gd name="T72" fmla="*/ 2147483647 w 141"/>
                  <a:gd name="T73" fmla="*/ 2147483647 h 113"/>
                  <a:gd name="T74" fmla="*/ 2147483647 w 141"/>
                  <a:gd name="T75" fmla="*/ 2147483647 h 1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1"/>
                  <a:gd name="T115" fmla="*/ 0 h 113"/>
                  <a:gd name="T116" fmla="*/ 141 w 141"/>
                  <a:gd name="T117" fmla="*/ 113 h 1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1" h="113">
                    <a:moveTo>
                      <a:pt x="67" y="113"/>
                    </a:moveTo>
                    <a:cubicBezTo>
                      <a:pt x="69" y="113"/>
                      <a:pt x="70" y="113"/>
                      <a:pt x="71" y="112"/>
                    </a:cubicBezTo>
                    <a:cubicBezTo>
                      <a:pt x="72" y="110"/>
                      <a:pt x="72" y="107"/>
                      <a:pt x="73" y="106"/>
                    </a:cubicBezTo>
                    <a:cubicBezTo>
                      <a:pt x="75" y="105"/>
                      <a:pt x="78" y="107"/>
                      <a:pt x="79" y="105"/>
                    </a:cubicBezTo>
                    <a:cubicBezTo>
                      <a:pt x="80" y="104"/>
                      <a:pt x="80" y="103"/>
                      <a:pt x="81" y="102"/>
                    </a:cubicBezTo>
                    <a:cubicBezTo>
                      <a:pt x="82" y="100"/>
                      <a:pt x="83" y="100"/>
                      <a:pt x="84" y="99"/>
                    </a:cubicBezTo>
                    <a:cubicBezTo>
                      <a:pt x="84" y="98"/>
                      <a:pt x="84" y="97"/>
                      <a:pt x="85" y="96"/>
                    </a:cubicBezTo>
                    <a:cubicBezTo>
                      <a:pt x="85" y="95"/>
                      <a:pt x="87" y="95"/>
                      <a:pt x="88" y="94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2" y="93"/>
                      <a:pt x="93" y="95"/>
                      <a:pt x="94" y="95"/>
                    </a:cubicBezTo>
                    <a:cubicBezTo>
                      <a:pt x="97" y="97"/>
                      <a:pt x="98" y="96"/>
                      <a:pt x="99" y="96"/>
                    </a:cubicBezTo>
                    <a:cubicBezTo>
                      <a:pt x="100" y="97"/>
                      <a:pt x="100" y="98"/>
                      <a:pt x="102" y="99"/>
                    </a:cubicBezTo>
                    <a:cubicBezTo>
                      <a:pt x="106" y="101"/>
                      <a:pt x="108" y="99"/>
                      <a:pt x="109" y="100"/>
                    </a:cubicBezTo>
                    <a:cubicBezTo>
                      <a:pt x="110" y="100"/>
                      <a:pt x="109" y="102"/>
                      <a:pt x="111" y="102"/>
                    </a:cubicBezTo>
                    <a:cubicBezTo>
                      <a:pt x="112" y="103"/>
                      <a:pt x="114" y="102"/>
                      <a:pt x="115" y="103"/>
                    </a:cubicBezTo>
                    <a:cubicBezTo>
                      <a:pt x="116" y="103"/>
                      <a:pt x="116" y="105"/>
                      <a:pt x="117" y="105"/>
                    </a:cubicBezTo>
                    <a:cubicBezTo>
                      <a:pt x="118" y="104"/>
                      <a:pt x="122" y="102"/>
                      <a:pt x="124" y="102"/>
                    </a:cubicBezTo>
                    <a:cubicBezTo>
                      <a:pt x="126" y="102"/>
                      <a:pt x="127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2" y="102"/>
                      <a:pt x="138" y="103"/>
                      <a:pt x="139" y="100"/>
                    </a:cubicBezTo>
                    <a:cubicBezTo>
                      <a:pt x="141" y="95"/>
                      <a:pt x="135" y="96"/>
                      <a:pt x="134" y="94"/>
                    </a:cubicBezTo>
                    <a:cubicBezTo>
                      <a:pt x="133" y="92"/>
                      <a:pt x="134" y="91"/>
                      <a:pt x="135" y="89"/>
                    </a:cubicBezTo>
                    <a:cubicBezTo>
                      <a:pt x="134" y="87"/>
                      <a:pt x="134" y="84"/>
                      <a:pt x="132" y="82"/>
                    </a:cubicBezTo>
                    <a:cubicBezTo>
                      <a:pt x="131" y="82"/>
                      <a:pt x="128" y="85"/>
                      <a:pt x="128" y="83"/>
                    </a:cubicBezTo>
                    <a:cubicBezTo>
                      <a:pt x="125" y="78"/>
                      <a:pt x="124" y="77"/>
                      <a:pt x="122" y="78"/>
                    </a:cubicBezTo>
                    <a:cubicBezTo>
                      <a:pt x="120" y="76"/>
                      <a:pt x="120" y="73"/>
                      <a:pt x="118" y="72"/>
                    </a:cubicBezTo>
                    <a:cubicBezTo>
                      <a:pt x="116" y="72"/>
                      <a:pt x="111" y="76"/>
                      <a:pt x="108" y="75"/>
                    </a:cubicBezTo>
                    <a:cubicBezTo>
                      <a:pt x="102" y="73"/>
                      <a:pt x="101" y="74"/>
                      <a:pt x="99" y="73"/>
                    </a:cubicBezTo>
                    <a:cubicBezTo>
                      <a:pt x="97" y="72"/>
                      <a:pt x="98" y="68"/>
                      <a:pt x="97" y="67"/>
                    </a:cubicBezTo>
                    <a:cubicBezTo>
                      <a:pt x="96" y="65"/>
                      <a:pt x="93" y="67"/>
                      <a:pt x="92" y="66"/>
                    </a:cubicBezTo>
                    <a:cubicBezTo>
                      <a:pt x="91" y="65"/>
                      <a:pt x="92" y="62"/>
                      <a:pt x="90" y="61"/>
                    </a:cubicBezTo>
                    <a:cubicBezTo>
                      <a:pt x="89" y="60"/>
                      <a:pt x="86" y="61"/>
                      <a:pt x="85" y="60"/>
                    </a:cubicBezTo>
                    <a:cubicBezTo>
                      <a:pt x="81" y="58"/>
                      <a:pt x="79" y="56"/>
                      <a:pt x="77" y="54"/>
                    </a:cubicBezTo>
                    <a:cubicBezTo>
                      <a:pt x="75" y="53"/>
                      <a:pt x="74" y="53"/>
                      <a:pt x="72" y="53"/>
                    </a:cubicBezTo>
                    <a:cubicBezTo>
                      <a:pt x="69" y="53"/>
                      <a:pt x="70" y="51"/>
                      <a:pt x="70" y="49"/>
                    </a:cubicBezTo>
                    <a:cubicBezTo>
                      <a:pt x="69" y="48"/>
                      <a:pt x="67" y="46"/>
                      <a:pt x="67" y="44"/>
                    </a:cubicBezTo>
                    <a:cubicBezTo>
                      <a:pt x="67" y="42"/>
                      <a:pt x="68" y="38"/>
                      <a:pt x="67" y="37"/>
                    </a:cubicBezTo>
                    <a:cubicBezTo>
                      <a:pt x="63" y="34"/>
                      <a:pt x="64" y="29"/>
                      <a:pt x="62" y="30"/>
                    </a:cubicBezTo>
                    <a:cubicBezTo>
                      <a:pt x="61" y="30"/>
                      <a:pt x="62" y="32"/>
                      <a:pt x="61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8" y="32"/>
                      <a:pt x="57" y="34"/>
                      <a:pt x="56" y="34"/>
                    </a:cubicBezTo>
                    <a:cubicBezTo>
                      <a:pt x="54" y="35"/>
                      <a:pt x="54" y="31"/>
                      <a:pt x="50" y="28"/>
                    </a:cubicBezTo>
                    <a:cubicBezTo>
                      <a:pt x="49" y="27"/>
                      <a:pt x="54" y="27"/>
                      <a:pt x="52" y="25"/>
                    </a:cubicBezTo>
                    <a:cubicBezTo>
                      <a:pt x="47" y="19"/>
                      <a:pt x="42" y="22"/>
                      <a:pt x="38" y="20"/>
                    </a:cubicBezTo>
                    <a:cubicBezTo>
                      <a:pt x="36" y="19"/>
                      <a:pt x="36" y="17"/>
                      <a:pt x="36" y="16"/>
                    </a:cubicBezTo>
                    <a:cubicBezTo>
                      <a:pt x="35" y="15"/>
                      <a:pt x="33" y="16"/>
                      <a:pt x="33" y="15"/>
                    </a:cubicBezTo>
                    <a:cubicBezTo>
                      <a:pt x="33" y="13"/>
                      <a:pt x="38" y="11"/>
                      <a:pt x="39" y="7"/>
                    </a:cubicBezTo>
                    <a:cubicBezTo>
                      <a:pt x="39" y="5"/>
                      <a:pt x="39" y="2"/>
                      <a:pt x="38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2" y="2"/>
                      <a:pt x="31" y="5"/>
                      <a:pt x="26" y="6"/>
                    </a:cubicBezTo>
                    <a:cubicBezTo>
                      <a:pt x="25" y="5"/>
                      <a:pt x="26" y="1"/>
                      <a:pt x="24" y="1"/>
                    </a:cubicBezTo>
                    <a:cubicBezTo>
                      <a:pt x="24" y="1"/>
                      <a:pt x="22" y="2"/>
                      <a:pt x="21" y="3"/>
                    </a:cubicBezTo>
                    <a:cubicBezTo>
                      <a:pt x="20" y="4"/>
                      <a:pt x="23" y="5"/>
                      <a:pt x="17" y="6"/>
                    </a:cubicBezTo>
                    <a:cubicBezTo>
                      <a:pt x="17" y="8"/>
                      <a:pt x="17" y="11"/>
                      <a:pt x="16" y="13"/>
                    </a:cubicBezTo>
                    <a:cubicBezTo>
                      <a:pt x="14" y="15"/>
                      <a:pt x="11" y="17"/>
                      <a:pt x="9" y="19"/>
                    </a:cubicBezTo>
                    <a:cubicBezTo>
                      <a:pt x="6" y="24"/>
                      <a:pt x="4" y="25"/>
                      <a:pt x="5" y="27"/>
                    </a:cubicBezTo>
                    <a:cubicBezTo>
                      <a:pt x="4" y="30"/>
                      <a:pt x="2" y="31"/>
                      <a:pt x="0" y="32"/>
                    </a:cubicBezTo>
                    <a:cubicBezTo>
                      <a:pt x="1" y="35"/>
                      <a:pt x="0" y="37"/>
                      <a:pt x="5" y="39"/>
                    </a:cubicBezTo>
                    <a:cubicBezTo>
                      <a:pt x="6" y="39"/>
                      <a:pt x="6" y="41"/>
                      <a:pt x="8" y="42"/>
                    </a:cubicBezTo>
                    <a:cubicBezTo>
                      <a:pt x="10" y="44"/>
                      <a:pt x="11" y="51"/>
                      <a:pt x="11" y="53"/>
                    </a:cubicBezTo>
                    <a:cubicBezTo>
                      <a:pt x="11" y="54"/>
                      <a:pt x="8" y="55"/>
                      <a:pt x="8" y="56"/>
                    </a:cubicBezTo>
                    <a:cubicBezTo>
                      <a:pt x="8" y="57"/>
                      <a:pt x="9" y="57"/>
                      <a:pt x="9" y="58"/>
                    </a:cubicBezTo>
                    <a:cubicBezTo>
                      <a:pt x="9" y="59"/>
                      <a:pt x="8" y="61"/>
                      <a:pt x="8" y="62"/>
                    </a:cubicBezTo>
                    <a:cubicBezTo>
                      <a:pt x="8" y="63"/>
                      <a:pt x="9" y="64"/>
                      <a:pt x="9" y="66"/>
                    </a:cubicBezTo>
                    <a:cubicBezTo>
                      <a:pt x="9" y="68"/>
                      <a:pt x="6" y="70"/>
                      <a:pt x="7" y="72"/>
                    </a:cubicBezTo>
                    <a:cubicBezTo>
                      <a:pt x="7" y="74"/>
                      <a:pt x="11" y="75"/>
                      <a:pt x="11" y="77"/>
                    </a:cubicBezTo>
                    <a:cubicBezTo>
                      <a:pt x="12" y="81"/>
                      <a:pt x="9" y="84"/>
                      <a:pt x="12" y="89"/>
                    </a:cubicBezTo>
                    <a:cubicBezTo>
                      <a:pt x="16" y="91"/>
                      <a:pt x="19" y="90"/>
                      <a:pt x="23" y="89"/>
                    </a:cubicBezTo>
                    <a:cubicBezTo>
                      <a:pt x="26" y="88"/>
                      <a:pt x="29" y="89"/>
                      <a:pt x="32" y="89"/>
                    </a:cubicBezTo>
                    <a:cubicBezTo>
                      <a:pt x="36" y="88"/>
                      <a:pt x="36" y="84"/>
                      <a:pt x="38" y="85"/>
                    </a:cubicBezTo>
                    <a:cubicBezTo>
                      <a:pt x="40" y="85"/>
                      <a:pt x="39" y="89"/>
                      <a:pt x="41" y="89"/>
                    </a:cubicBezTo>
                    <a:cubicBezTo>
                      <a:pt x="43" y="89"/>
                      <a:pt x="47" y="87"/>
                      <a:pt x="51" y="90"/>
                    </a:cubicBezTo>
                    <a:cubicBezTo>
                      <a:pt x="52" y="92"/>
                      <a:pt x="53" y="93"/>
                      <a:pt x="53" y="99"/>
                    </a:cubicBezTo>
                    <a:cubicBezTo>
                      <a:pt x="54" y="101"/>
                      <a:pt x="55" y="101"/>
                      <a:pt x="56" y="103"/>
                    </a:cubicBezTo>
                    <a:cubicBezTo>
                      <a:pt x="56" y="103"/>
                      <a:pt x="54" y="104"/>
                      <a:pt x="55" y="106"/>
                    </a:cubicBezTo>
                    <a:cubicBezTo>
                      <a:pt x="56" y="107"/>
                      <a:pt x="59" y="107"/>
                      <a:pt x="60" y="107"/>
                    </a:cubicBezTo>
                    <a:cubicBezTo>
                      <a:pt x="63" y="109"/>
                      <a:pt x="61" y="111"/>
                      <a:pt x="67" y="113"/>
                    </a:cubicBezTo>
                    <a:close/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75265" tIns="37638" rIns="75265" bIns="37638"/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6230474" y="4248692"/>
              <a:ext cx="1475411" cy="173352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Красноярский край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6170747" y="4290996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711516" y="5142602"/>
              <a:ext cx="1596589" cy="207378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Кемеровская область</a:t>
              </a:r>
            </a:p>
          </p:txBody>
        </p:sp>
        <p:sp>
          <p:nvSpPr>
            <p:cNvPr id="45" name="Овал 44"/>
            <p:cNvSpPr/>
            <p:nvPr/>
          </p:nvSpPr>
          <p:spPr>
            <a:xfrm>
              <a:off x="5666158" y="5290199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555042" y="4709056"/>
              <a:ext cx="1265648" cy="200376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Arial" panose="020B0604020202020204" pitchFamily="34" charset="0"/>
                </a:rPr>
                <a:t>Томская область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467891" y="4757997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74680" y="5443153"/>
              <a:ext cx="1254031" cy="178342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Алтайский край</a:t>
              </a:r>
            </a:p>
          </p:txBody>
        </p:sp>
        <p:sp>
          <p:nvSpPr>
            <p:cNvPr id="49" name="Овал 48"/>
            <p:cNvSpPr/>
            <p:nvPr/>
          </p:nvSpPr>
          <p:spPr>
            <a:xfrm>
              <a:off x="5372531" y="5580937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914876" y="5443153"/>
              <a:ext cx="1621285" cy="16642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Республика Хакасия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5869517" y="5549792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271701" y="5935580"/>
              <a:ext cx="1364335" cy="195469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Республика Алтай</a:t>
              </a:r>
            </a:p>
          </p:txBody>
        </p:sp>
        <p:sp>
          <p:nvSpPr>
            <p:cNvPr id="53" name="Овал 52"/>
            <p:cNvSpPr/>
            <p:nvPr/>
          </p:nvSpPr>
          <p:spPr>
            <a:xfrm>
              <a:off x="5565692" y="5895022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811622" y="5894134"/>
              <a:ext cx="1311736" cy="199708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Республика Тыва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6208881" y="5818711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236322" y="5742943"/>
              <a:ext cx="1591814" cy="18500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Республика Бурятия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96315" y="571865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039631" y="4854435"/>
              <a:ext cx="1411438" cy="178710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Иркутская область</a:t>
              </a:r>
            </a:p>
          </p:txBody>
        </p:sp>
        <p:sp>
          <p:nvSpPr>
            <p:cNvPr id="59" name="Овал 58"/>
            <p:cNvSpPr/>
            <p:nvPr/>
          </p:nvSpPr>
          <p:spPr>
            <a:xfrm>
              <a:off x="6994273" y="4973364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892136" y="5370661"/>
              <a:ext cx="1541529" cy="154604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Забайкальский край</a:t>
              </a:r>
            </a:p>
          </p:txBody>
        </p:sp>
        <p:sp>
          <p:nvSpPr>
            <p:cNvPr id="61" name="Овал 60"/>
            <p:cNvSpPr/>
            <p:nvPr/>
          </p:nvSpPr>
          <p:spPr>
            <a:xfrm>
              <a:off x="7852128" y="5346372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597819" y="5029501"/>
              <a:ext cx="1742881" cy="18490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Новосибирская область</a:t>
              </a:r>
            </a:p>
          </p:txBody>
        </p:sp>
        <p:sp>
          <p:nvSpPr>
            <p:cNvPr id="63" name="Овал 62"/>
            <p:cNvSpPr/>
            <p:nvPr/>
          </p:nvSpPr>
          <p:spPr>
            <a:xfrm>
              <a:off x="5275722" y="5176488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882432" y="4031453"/>
              <a:ext cx="1728193" cy="191337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Ханты-Мансийский АО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4824461" y="4081211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271701" y="4403686"/>
              <a:ext cx="1655177" cy="18272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Свердловская область</a:t>
              </a: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224647" y="4351880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130714" y="3842747"/>
              <a:ext cx="1197655" cy="174239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Пермский край</a:t>
              </a:r>
            </a:p>
          </p:txBody>
        </p:sp>
        <p:sp>
          <p:nvSpPr>
            <p:cNvPr id="70" name="Овал 69"/>
            <p:cNvSpPr/>
            <p:nvPr/>
          </p:nvSpPr>
          <p:spPr>
            <a:xfrm>
              <a:off x="4062889" y="3875816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144329" y="5566868"/>
              <a:ext cx="1079141" cy="176074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Еврейская АО</a:t>
              </a:r>
            </a:p>
          </p:txBody>
        </p:sp>
        <p:sp>
          <p:nvSpPr>
            <p:cNvPr id="72" name="Овал 71"/>
            <p:cNvSpPr/>
            <p:nvPr/>
          </p:nvSpPr>
          <p:spPr>
            <a:xfrm>
              <a:off x="9088433" y="5608388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187961" y="4316839"/>
              <a:ext cx="1398016" cy="184367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Хабаровский край</a:t>
              </a:r>
            </a:p>
          </p:txBody>
        </p:sp>
        <p:sp>
          <p:nvSpPr>
            <p:cNvPr id="74" name="Овал 73"/>
            <p:cNvSpPr/>
            <p:nvPr/>
          </p:nvSpPr>
          <p:spPr>
            <a:xfrm>
              <a:off x="8831074" y="444185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704011" y="3475866"/>
              <a:ext cx="1331057" cy="19493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Камчатский край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9959567" y="342530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474088" y="2917862"/>
              <a:ext cx="1638392" cy="183827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Магаданская область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9215853" y="3069265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704011" y="1988840"/>
              <a:ext cx="1098576" cy="207806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Чукотский АО</a:t>
              </a:r>
            </a:p>
          </p:txBody>
        </p:sp>
        <p:sp>
          <p:nvSpPr>
            <p:cNvPr id="80" name="Овал 79"/>
            <p:cNvSpPr/>
            <p:nvPr/>
          </p:nvSpPr>
          <p:spPr>
            <a:xfrm>
              <a:off x="9197404" y="2154805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610770" y="5021835"/>
              <a:ext cx="1365031" cy="20345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Амурская область</a:t>
              </a:r>
            </a:p>
          </p:txBody>
        </p:sp>
        <p:sp>
          <p:nvSpPr>
            <p:cNvPr id="82" name="Овал 81"/>
            <p:cNvSpPr/>
            <p:nvPr/>
          </p:nvSpPr>
          <p:spPr>
            <a:xfrm>
              <a:off x="8554529" y="5092510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760296" y="6053584"/>
              <a:ext cx="1383059" cy="185709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Приморский край</a:t>
              </a:r>
            </a:p>
          </p:txBody>
        </p:sp>
        <p:sp>
          <p:nvSpPr>
            <p:cNvPr id="84" name="Овал 83"/>
            <p:cNvSpPr/>
            <p:nvPr/>
          </p:nvSpPr>
          <p:spPr>
            <a:xfrm>
              <a:off x="9391885" y="5962277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3133541" y="2812740"/>
              <a:ext cx="1746498" cy="161073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Ленинградская область</a:t>
              </a:r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3046119" y="284966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3021170" y="3031457"/>
              <a:ext cx="1689523" cy="131811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Новгородская область</a:t>
              </a:r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2940805" y="3052209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2984043" y="3461125"/>
              <a:ext cx="1506376" cy="15260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Московская область</a:t>
              </a:r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2905851" y="357281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1652702" y="3753420"/>
              <a:ext cx="1410299" cy="178322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Калужская область</a:t>
              </a:r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2710367" y="368637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2005492" y="4496504"/>
              <a:ext cx="1539551" cy="133366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Краснодарский край</a:t>
              </a:r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946454" y="4536855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3033116" y="4699793"/>
              <a:ext cx="1516064" cy="162814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Тюменская область</a:t>
              </a:r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4522717" y="4748033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536500" y="3657396"/>
              <a:ext cx="1639117" cy="171844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ysClr val="windowText" lastClr="000000"/>
                  </a:solidFill>
                  <a:latin typeface="Calibri" pitchFamily="34" charset="0"/>
                  <a:cs typeface="Arial" panose="020B0604020202020204" pitchFamily="34" charset="0"/>
                </a:rPr>
                <a:t>Ярославская область</a:t>
              </a:r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3370987" y="3681987"/>
              <a:ext cx="111790" cy="109236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200">
                <a:solidFill>
                  <a:sysClr val="window" lastClr="FFFFFF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1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-10417" y="4611384"/>
            <a:ext cx="4943872" cy="1048819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0" name="AutoShape 12" descr="50%"/>
          <p:cNvSpPr>
            <a:spLocks noChangeArrowheads="1"/>
          </p:cNvSpPr>
          <p:nvPr/>
        </p:nvSpPr>
        <p:spPr bwMode="auto">
          <a:xfrm>
            <a:off x="-9875" y="908150"/>
            <a:ext cx="12211750" cy="342274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73150" algn="ctr"/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-9875" y="0"/>
            <a:ext cx="1221175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sz="3200" b="1" dirty="0" smtClean="0">
                <a:latin typeface="Calibri" panose="020F0502020204030204" pitchFamily="34" charset="0"/>
              </a:rPr>
              <a:t>УЧЕБНАЯ ПОЖАРНО-СПАСАТЕЛЬНАЯ </a:t>
            </a:r>
            <a:r>
              <a:rPr lang="ru-RU" sz="3200" b="1" dirty="0">
                <a:latin typeface="Calibri" panose="020F0502020204030204" pitchFamily="34" charset="0"/>
              </a:rPr>
              <a:t>ЧАСТЬ</a:t>
            </a:r>
            <a:endParaRPr lang="ru-RU" altLang="ru-RU" sz="3200" b="1" dirty="0">
              <a:latin typeface="Calibri" panose="020F0502020204030204" pitchFamily="34" charset="0"/>
            </a:endParaRPr>
          </a:p>
        </p:txBody>
      </p:sp>
      <p:pic>
        <p:nvPicPr>
          <p:cNvPr id="2054" name="Picture 6" descr="Для обучающихся Академии началась учебная практика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" r="4483"/>
          <a:stretch/>
        </p:blipFill>
        <p:spPr bwMode="auto">
          <a:xfrm>
            <a:off x="5523180" y="4031454"/>
            <a:ext cx="3164400" cy="23018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3" b="3453"/>
          <a:stretch/>
        </p:blipFill>
        <p:spPr>
          <a:xfrm>
            <a:off x="9047620" y="1444968"/>
            <a:ext cx="2808312" cy="232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"/>
          <a:stretch/>
        </p:blipFill>
        <p:spPr>
          <a:xfrm>
            <a:off x="9047620" y="4038675"/>
            <a:ext cx="2808311" cy="229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7" r="-343"/>
          <a:stretch/>
        </p:blipFill>
        <p:spPr>
          <a:xfrm>
            <a:off x="5519227" y="1446026"/>
            <a:ext cx="3168352" cy="23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-9875" y="868350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12827" y="4798105"/>
            <a:ext cx="423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solidFill>
                  <a:schemeClr val="accent3"/>
                </a:solidFill>
                <a:latin typeface="Calibri" pitchFamily="34" charset="0"/>
              </a:rPr>
              <a:t>Обеспечение образовательного процесса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4559" y="122810"/>
            <a:ext cx="789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УЧЕБНАЯ ПОЖАРНО-СПАСАТЕЛЬНАЯ ЧАСТЬ</a:t>
            </a:r>
            <a:endParaRPr lang="ru-RU" altLang="ru-RU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1622629"/>
            <a:ext cx="4943872" cy="1048819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 rot="5400000">
            <a:off x="4408430" y="2124179"/>
            <a:ext cx="1048821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451" y="1653272"/>
            <a:ext cx="423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solidFill>
                  <a:schemeClr val="accent3"/>
                </a:solidFill>
                <a:latin typeface="Calibri" pitchFamily="34" charset="0"/>
              </a:rPr>
              <a:t>Организация учебной</a:t>
            </a:r>
            <a:br>
              <a:rPr lang="ru-RU" b="1" dirty="0">
                <a:solidFill>
                  <a:schemeClr val="accent3"/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accent3"/>
                </a:solidFill>
                <a:latin typeface="Calibri" pitchFamily="34" charset="0"/>
              </a:rPr>
              <a:t>и производственной практики обучающихся</a:t>
            </a:r>
            <a:endParaRPr lang="en-US" b="1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-9876" y="2948075"/>
            <a:ext cx="4943872" cy="1325445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 rot="5400000">
            <a:off x="4253787" y="3583436"/>
            <a:ext cx="1325446" cy="54722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606" y="2948074"/>
            <a:ext cx="4237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b="1" dirty="0">
                <a:solidFill>
                  <a:schemeClr val="accent3"/>
                </a:solidFill>
                <a:latin typeface="Calibri" pitchFamily="34" charset="0"/>
              </a:rPr>
              <a:t>Поддержание</a:t>
            </a:r>
            <a:br>
              <a:rPr lang="ru-RU" b="1" dirty="0">
                <a:solidFill>
                  <a:schemeClr val="accent3"/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accent3"/>
                </a:solidFill>
                <a:latin typeface="Calibri" pitchFamily="34" charset="0"/>
              </a:rPr>
              <a:t>в постоянной боевой готовности сил и средств УПСЧ к ведению боевых действий по тушению пожаров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 rot="5400000" flipV="1">
            <a:off x="4387599" y="5112934"/>
            <a:ext cx="1048821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8" y="4849273"/>
            <a:ext cx="407413" cy="51791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8" y="3071981"/>
            <a:ext cx="407413" cy="5179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8" y="1787688"/>
            <a:ext cx="407413" cy="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0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2" descr="50%"/>
          <p:cNvSpPr>
            <a:spLocks noChangeArrowheads="1"/>
          </p:cNvSpPr>
          <p:nvPr/>
        </p:nvSpPr>
        <p:spPr bwMode="auto">
          <a:xfrm>
            <a:off x="-9875" y="908150"/>
            <a:ext cx="12211750" cy="342274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073150" algn="ctr"/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12201875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3200" b="1" dirty="0">
                <a:latin typeface="Calibri" pitchFamily="34" charset="0"/>
              </a:rPr>
              <a:t>НАУЧНАЯ ДЕЯТЕЛЬНОСТЬ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03566387"/>
              </p:ext>
            </p:extLst>
          </p:nvPr>
        </p:nvGraphicFramePr>
        <p:xfrm>
          <a:off x="263352" y="2780928"/>
          <a:ext cx="11737304" cy="334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63352" y="6167045"/>
            <a:ext cx="11737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Динамика численности личного состава Академии, имеющего ученую степень и (или) ученое звание за последние 5 лет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6457" y="116632"/>
            <a:ext cx="474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libri" pitchFamily="34" charset="0"/>
              </a:rPr>
              <a:t>НАУЧНАЯ ДЕЯТЕЛЬНОСТЬ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63352" y="1520046"/>
            <a:ext cx="5497119" cy="1135630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 rot="5400000">
            <a:off x="5204440" y="2065001"/>
            <a:ext cx="1135632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93" y="1624493"/>
            <a:ext cx="407413" cy="51791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6467369" y="1520045"/>
            <a:ext cx="5533287" cy="1135631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 rot="5400000">
            <a:off x="11421808" y="2065000"/>
            <a:ext cx="1135632" cy="45719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dirty="0">
              <a:latin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44" y="1626624"/>
            <a:ext cx="407413" cy="517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3873" y="1624493"/>
            <a:ext cx="28824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tabLst>
                <a:tab pos="2151063" algn="l"/>
              </a:tabLs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Докторов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 	– 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RU" alt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spcBef>
                <a:spcPts val="600"/>
              </a:spcBef>
              <a:tabLst>
                <a:tab pos="2151063" algn="l"/>
              </a:tabLs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Кандидатов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	– 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endParaRPr lang="ru-RU" alt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5576" y="1580221"/>
            <a:ext cx="3309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tabLst>
                <a:tab pos="2509838" algn="l"/>
              </a:tabLs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Имеют ученое звание	–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 </a:t>
            </a:r>
            <a:endParaRPr lang="ru-RU" alt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tabLst>
                <a:tab pos="2509838" algn="l"/>
              </a:tabLs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профессор 	– 8</a:t>
            </a:r>
          </a:p>
          <a:p>
            <a:pPr defTabSz="914400" eaLnBrk="1" hangingPunct="1">
              <a:tabLst>
                <a:tab pos="2509838" algn="l"/>
              </a:tabLst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доцент 	– </a:t>
            </a: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endParaRPr lang="ru-RU" alt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16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2" descr="50%"/>
          <p:cNvSpPr>
            <a:spLocks noChangeArrowheads="1"/>
          </p:cNvSpPr>
          <p:nvPr/>
        </p:nvSpPr>
        <p:spPr bwMode="auto">
          <a:xfrm>
            <a:off x="-9876" y="908150"/>
            <a:ext cx="12201876" cy="595885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Учебно-тренировочные комплексы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-9876" y="0"/>
            <a:ext cx="12201876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 smtClean="0">
                <a:latin typeface="Calibri" panose="020F0502020204030204" pitchFamily="34" charset="0"/>
              </a:rPr>
              <a:t>РАЗВИТИЕ УЧЕБНО-МАТЕРИАЛЬНОЙ </a:t>
            </a:r>
            <a:r>
              <a:rPr lang="ru-RU" altLang="ru-RU" sz="3200" b="1" dirty="0">
                <a:latin typeface="Calibri" panose="020F0502020204030204" pitchFamily="34" charset="0"/>
              </a:rPr>
              <a:t>БАЗЫ</a:t>
            </a:r>
          </a:p>
        </p:txBody>
      </p:sp>
      <p:pic>
        <p:nvPicPr>
          <p:cNvPr id="15" name="Picture 2" descr="https://i.ytimg.com/vi/KNKW8E78Kd0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9" t="13568" r="20108"/>
          <a:stretch/>
        </p:blipFill>
        <p:spPr bwMode="auto">
          <a:xfrm>
            <a:off x="241095" y="1656942"/>
            <a:ext cx="5926913" cy="46770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4" r="5894"/>
          <a:stretch/>
        </p:blipFill>
        <p:spPr>
          <a:xfrm>
            <a:off x="6378472" y="1643828"/>
            <a:ext cx="2772308" cy="224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1" r="4874"/>
          <a:stretch/>
        </p:blipFill>
        <p:spPr>
          <a:xfrm>
            <a:off x="9398067" y="4041665"/>
            <a:ext cx="2592288" cy="227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8"/>
          <a:stretch/>
        </p:blipFill>
        <p:spPr>
          <a:xfrm>
            <a:off x="6384032" y="4058868"/>
            <a:ext cx="2766748" cy="22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7" r="3056"/>
          <a:stretch/>
        </p:blipFill>
        <p:spPr>
          <a:xfrm>
            <a:off x="9402808" y="1642097"/>
            <a:ext cx="2551221" cy="226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05929" y="116632"/>
            <a:ext cx="773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РАЗВИТИЕ УЧЕБНО-МАТЕРИАЛЬНОЙ БАЗЫ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746420"/>
            <a:ext cx="407413" cy="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" y="926741"/>
            <a:ext cx="12201874" cy="5417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Calibri" pitchFamily="34" charset="0"/>
                <a:ea typeface="+mn-ea"/>
              </a:rPr>
              <a:t>Спортивные объекты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20"/>
            <a:ext cx="12201875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latin typeface="Calibri" panose="020F0502020204030204" pitchFamily="34" charset="0"/>
              </a:rPr>
              <a:t>РАЗВИТИЕ </a:t>
            </a:r>
            <a:r>
              <a:rPr lang="ru-RU" altLang="ru-RU" sz="3200" b="1" dirty="0" smtClean="0">
                <a:latin typeface="Calibri" panose="020F0502020204030204" pitchFamily="34" charset="0"/>
              </a:rPr>
              <a:t>УЧЕБНО-МАТЕРИАЛЬНОЙ </a:t>
            </a:r>
            <a:r>
              <a:rPr lang="ru-RU" altLang="ru-RU" sz="3200" b="1" dirty="0">
                <a:latin typeface="Calibri" panose="020F0502020204030204" pitchFamily="34" charset="0"/>
              </a:rPr>
              <a:t>БАЗЫ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72" y="1626573"/>
            <a:ext cx="2563687" cy="25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38" y="1629144"/>
            <a:ext cx="2505606" cy="253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38" y="4359001"/>
            <a:ext cx="2505606" cy="202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бассейн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061" y="1640866"/>
            <a:ext cx="2689862" cy="253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2"/>
          <a:stretch/>
        </p:blipFill>
        <p:spPr>
          <a:xfrm>
            <a:off x="3617618" y="1640865"/>
            <a:ext cx="2436483" cy="2530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7568" y="115547"/>
            <a:ext cx="773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РАЗВИТИЕ УЧЕБНО-МАТЕРИАЛЬНОЙ БАЗЫ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09"/>
          <a:stretch/>
        </p:blipFill>
        <p:spPr>
          <a:xfrm>
            <a:off x="3879" y="3800513"/>
            <a:ext cx="6236137" cy="2756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06" y="4338900"/>
            <a:ext cx="2642518" cy="20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793DEF4-98A4-4F2F-8C51-AF1E711D1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1" t="16504"/>
          <a:stretch/>
        </p:blipFill>
        <p:spPr>
          <a:xfrm>
            <a:off x="9120335" y="4268170"/>
            <a:ext cx="2815589" cy="2118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12" descr="50%"/>
          <p:cNvSpPr>
            <a:spLocks noChangeArrowheads="1"/>
          </p:cNvSpPr>
          <p:nvPr/>
        </p:nvSpPr>
        <p:spPr bwMode="auto">
          <a:xfrm>
            <a:off x="-9875" y="908150"/>
            <a:ext cx="12211750" cy="611949"/>
          </a:xfrm>
          <a:prstGeom prst="rect">
            <a:avLst/>
          </a:prstGeom>
          <a:solidFill>
            <a:srgbClr val="FFC600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Культурно-досуговые мероприятия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12192000" cy="8724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latin typeface="Calibri" panose="020F0502020204030204" pitchFamily="34" charset="0"/>
              </a:rPr>
              <a:t>ВОСПИТАТЕЛЬНАЯ РАБОТА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11D6908-3D1E-42B5-81EB-80FF6949C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918" y="1628975"/>
            <a:ext cx="2808006" cy="234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1" r="16998"/>
          <a:stretch/>
        </p:blipFill>
        <p:spPr>
          <a:xfrm>
            <a:off x="407367" y="4152473"/>
            <a:ext cx="2397523" cy="223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1628975"/>
            <a:ext cx="2397522" cy="23333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 bwMode="auto">
          <a:xfrm>
            <a:off x="-9876" y="6633072"/>
            <a:ext cx="12211751" cy="24954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6561633"/>
            <a:ext cx="1219200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-9875" y="876739"/>
            <a:ext cx="12211750" cy="71438"/>
          </a:xfrm>
          <a:prstGeom prst="rect">
            <a:avLst/>
          </a:prstGeom>
          <a:solidFill>
            <a:srgbClr val="FF86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latin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139389"/>
            <a:ext cx="1348339" cy="973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04794"/>
            <a:ext cx="864096" cy="9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7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20131" y="115045"/>
            <a:ext cx="4918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buClr>
                <a:srgbClr val="C3260C"/>
              </a:buClr>
              <a:buSzPct val="128000"/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ВОСПИТАТЕЛЬНАЯ РАБОТА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/>
          <a:stretch/>
        </p:blipFill>
        <p:spPr>
          <a:xfrm>
            <a:off x="3008107" y="1623235"/>
            <a:ext cx="5916593" cy="47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Оформление по умолчанию">
      <a:majorFont>
        <a:latin typeface="Arial"/>
        <a:ea typeface="SimSun"/>
        <a:cs typeface=""/>
      </a:majorFont>
      <a:minorFont>
        <a:latin typeface="Book Antiqu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Spsa_2018</Template>
  <TotalTime>10526</TotalTime>
  <Words>652</Words>
  <Application>Microsoft Office PowerPoint</Application>
  <PresentationFormat>Произвольный</PresentationFormat>
  <Paragraphs>208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*[КРСК ГУ] Начальник   ОПРКиПО УК(Соколов  В.А.)</cp:lastModifiedBy>
  <cp:revision>582</cp:revision>
  <cp:lastPrinted>2023-10-16T03:12:56Z</cp:lastPrinted>
  <dcterms:created xsi:type="dcterms:W3CDTF">2018-10-08T08:08:14Z</dcterms:created>
  <dcterms:modified xsi:type="dcterms:W3CDTF">2024-11-11T08:57:15Z</dcterms:modified>
</cp:coreProperties>
</file>